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5.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6.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7.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8.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9.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10.xml" ContentType="application/vnd.openxmlformats-officedocument.theme+xml"/>
  <Override PartName="/ppt/slideLayouts/slideLayout56.xml" ContentType="application/vnd.openxmlformats-officedocument.presentationml.slideLayout+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drawings/drawing2.xml" ContentType="application/vnd.openxmlformats-officedocument.drawingml.chartshapes+xml"/>
  <Override PartName="/ppt/notesSlides/notesSlide6.xml" ContentType="application/vnd.openxmlformats-officedocument.presentationml.notesSlide+xml"/>
  <Override PartName="/ppt/charts/chart6.xml" ContentType="application/vnd.openxmlformats-officedocument.drawingml.chart+xml"/>
  <Override PartName="/ppt/drawings/drawing3.xml" ContentType="application/vnd.openxmlformats-officedocument.drawingml.chartshapes+xml"/>
  <Override PartName="/ppt/notesSlides/notesSlide7.xml" ContentType="application/vnd.openxmlformats-officedocument.presentationml.notesSlide+xml"/>
  <Override PartName="/ppt/charts/chart7.xml" ContentType="application/vnd.openxmlformats-officedocument.drawingml.chart+xml"/>
  <Override PartName="/ppt/notesSlides/notesSlide8.xml" ContentType="application/vnd.openxmlformats-officedocument.presentationml.notesSlide+xml"/>
  <Override PartName="/ppt/charts/chart8.xml" ContentType="application/vnd.openxmlformats-officedocument.drawingml.chart+xml"/>
  <Override PartName="/ppt/drawings/drawing4.xml" ContentType="application/vnd.openxmlformats-officedocument.drawingml.chartshapes+xml"/>
  <Override PartName="/ppt/notesSlides/notesSlide9.xml" ContentType="application/vnd.openxmlformats-officedocument.presentationml.notesSlide+xml"/>
  <Override PartName="/ppt/charts/chart9.xml" ContentType="application/vnd.openxmlformats-officedocument.drawingml.chart+xml"/>
  <Override PartName="/ppt/notesSlides/notesSlide10.xml" ContentType="application/vnd.openxmlformats-officedocument.presentationml.notesSlide+xml"/>
  <Override PartName="/ppt/charts/chart10.xml" ContentType="application/vnd.openxmlformats-officedocument.drawingml.chart+xml"/>
  <Override PartName="/ppt/notesSlides/notesSlide11.xml" ContentType="application/vnd.openxmlformats-officedocument.presentationml.notesSlide+xml"/>
  <Override PartName="/ppt/charts/chart11.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2.xml" ContentType="application/vnd.openxmlformats-officedocument.drawingml.chart+xml"/>
  <Override PartName="/ppt/notesSlides/notesSlide15.xml" ContentType="application/vnd.openxmlformats-officedocument.presentationml.notesSlide+xml"/>
  <Override PartName="/ppt/charts/chart13.xml" ContentType="application/vnd.openxmlformats-officedocument.drawingml.chart+xml"/>
  <Override PartName="/ppt/notesSlides/notesSlide16.xml" ContentType="application/vnd.openxmlformats-officedocument.presentationml.notesSlide+xml"/>
  <Override PartName="/ppt/charts/chart14.xml" ContentType="application/vnd.openxmlformats-officedocument.drawingml.chart+xml"/>
  <Override PartName="/ppt/theme/themeOverride1.xml" ContentType="application/vnd.openxmlformats-officedocument.themeOverride+xml"/>
  <Override PartName="/ppt/notesSlides/notesSlide17.xml" ContentType="application/vnd.openxmlformats-officedocument.presentationml.notesSlide+xml"/>
  <Override PartName="/ppt/charts/chart1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colors4.xml" ContentType="application/vnd.ms-office.chartcolorstyle+xml"/>
  <Override PartName="/ppt/charts/style4.xml" ContentType="application/vnd.ms-office.chartstyle+xml"/>
  <Override PartName="/ppt/charts/colors5.xml" ContentType="application/vnd.ms-office.chartcolorstyle+xml"/>
  <Override PartName="/ppt/charts/style5.xml" ContentType="application/vnd.ms-office.chartstyle+xml"/>
  <Override PartName="/ppt/charts/colors6.xml" ContentType="application/vnd.ms-office.chartcolorstyle+xml"/>
  <Override PartName="/ppt/charts/style6.xml" ContentType="application/vnd.ms-office.chartstyle+xml"/>
  <Override PartName="/ppt/charts/colors7.xml" ContentType="application/vnd.ms-office.chartcolorstyle+xml"/>
  <Override PartName="/ppt/charts/style7.xml" ContentType="application/vnd.ms-office.chartstyle+xml"/>
  <Override PartName="/ppt/charts/colors8.xml" ContentType="application/vnd.ms-office.chartcolorstyle+xml"/>
  <Override PartName="/ppt/charts/style8.xml" ContentType="application/vnd.ms-office.chartstyle+xml"/>
  <Override PartName="/ppt/charts/colors9.xml" ContentType="application/vnd.ms-office.chartcolorstyle+xml"/>
  <Override PartName="/ppt/charts/style9.xml" ContentType="application/vnd.ms-office.chartstyle+xml"/>
  <Override PartName="/ppt/charts/colors10.xml" ContentType="application/vnd.ms-office.chartcolorstyle+xml"/>
  <Override PartName="/ppt/charts/style10.xml" ContentType="application/vnd.ms-office.chartstyle+xml"/>
  <Override PartName="/ppt/charts/colors11.xml" ContentType="application/vnd.ms-office.chartcolorstyle+xml"/>
  <Override PartName="/ppt/charts/style11.xml" ContentType="application/vnd.ms-office.chartstyle+xml"/>
  <Override PartName="/ppt/charts/colors12.xml" ContentType="application/vnd.ms-office.chartcolorstyle+xml"/>
  <Override PartName="/ppt/charts/style12.xml" ContentType="application/vnd.ms-office.chartstyle+xml"/>
  <Override PartName="/ppt/charts/colors13.xml" ContentType="application/vnd.ms-office.chartcolorstyle+xml"/>
  <Override PartName="/ppt/charts/style13.xml" ContentType="application/vnd.ms-office.chartstyle+xml"/>
  <Override PartName="/ppt/charts/colors14.xml" ContentType="application/vnd.ms-office.chartcolorstyle+xml"/>
  <Override PartName="/ppt/charts/style14.xml" ContentType="application/vnd.ms-office.chartstyle+xml"/>
  <Override PartName="/ppt/charts/colors15.xml" ContentType="application/vnd.ms-office.chartcolorstyle+xml"/>
  <Override PartName="/ppt/charts/style15.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4"/>
    <p:sldMasterId id="2147483648" r:id="rId5"/>
    <p:sldMasterId id="2147483685" r:id="rId6"/>
    <p:sldMasterId id="2147483670" r:id="rId7"/>
    <p:sldMasterId id="2147483698" r:id="rId8"/>
    <p:sldMasterId id="2147483705" r:id="rId9"/>
    <p:sldMasterId id="2147483712" r:id="rId10"/>
    <p:sldMasterId id="2147483719" r:id="rId11"/>
    <p:sldMasterId id="2147483726" r:id="rId12"/>
    <p:sldMasterId id="2147483733" r:id="rId13"/>
    <p:sldMasterId id="2147483739" r:id="rId14"/>
  </p:sldMasterIdLst>
  <p:notesMasterIdLst>
    <p:notesMasterId r:id="rId35"/>
  </p:notesMasterIdLst>
  <p:handoutMasterIdLst>
    <p:handoutMasterId r:id="rId36"/>
  </p:handoutMasterIdLst>
  <p:sldIdLst>
    <p:sldId id="256" r:id="rId15"/>
    <p:sldId id="485" r:id="rId16"/>
    <p:sldId id="488" r:id="rId17"/>
    <p:sldId id="486" r:id="rId18"/>
    <p:sldId id="504" r:id="rId19"/>
    <p:sldId id="497" r:id="rId20"/>
    <p:sldId id="498" r:id="rId21"/>
    <p:sldId id="494" r:id="rId22"/>
    <p:sldId id="487" r:id="rId23"/>
    <p:sldId id="495" r:id="rId24"/>
    <p:sldId id="328" r:id="rId25"/>
    <p:sldId id="339" r:id="rId26"/>
    <p:sldId id="480" r:id="rId27"/>
    <p:sldId id="499" r:id="rId28"/>
    <p:sldId id="489" r:id="rId29"/>
    <p:sldId id="490" r:id="rId30"/>
    <p:sldId id="503" r:id="rId31"/>
    <p:sldId id="501" r:id="rId32"/>
    <p:sldId id="502" r:id="rId33"/>
    <p:sldId id="438" r:id="rId34"/>
  </p:sldIdLst>
  <p:sldSz cx="12192000" cy="6858000"/>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PEAUX Loïc ( FFB DAEFI )" initials="CL(FD)"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B6D9"/>
    <a:srgbClr val="004996"/>
    <a:srgbClr val="00904A"/>
    <a:srgbClr val="EB5B4C"/>
    <a:srgbClr val="1FA599"/>
    <a:srgbClr val="81B328"/>
    <a:srgbClr val="3F122F"/>
    <a:srgbClr val="9D1918"/>
    <a:srgbClr val="F6C9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82" autoAdjust="0"/>
    <p:restoredTop sz="86744" autoAdjust="0"/>
  </p:normalViewPr>
  <p:slideViewPr>
    <p:cSldViewPr snapToGrid="0">
      <p:cViewPr>
        <p:scale>
          <a:sx n="87" d="100"/>
          <a:sy n="87" d="100"/>
        </p:scale>
        <p:origin x="-192" y="-54"/>
      </p:cViewPr>
      <p:guideLst>
        <p:guide orient="horz" pos="2160"/>
        <p:guide pos="3840"/>
      </p:guideLst>
    </p:cSldViewPr>
  </p:slideViewPr>
  <p:notesTextViewPr>
    <p:cViewPr>
      <p:scale>
        <a:sx n="1" d="1"/>
        <a:sy n="1" d="1"/>
      </p:scale>
      <p:origin x="0" y="0"/>
    </p:cViewPr>
  </p:notesTextViewPr>
  <p:notesViewPr>
    <p:cSldViewPr snapToGrid="0">
      <p:cViewPr varScale="1">
        <p:scale>
          <a:sx n="85" d="100"/>
          <a:sy n="85" d="100"/>
        </p:scale>
        <p:origin x="91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 Target="slides/slide4.xml"/><Relationship Id="rId26" Type="http://schemas.openxmlformats.org/officeDocument/2006/relationships/slide" Target="slides/slide1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7.xml"/><Relationship Id="rId34" Type="http://schemas.openxmlformats.org/officeDocument/2006/relationships/slide" Target="slides/slide20.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3.xml"/><Relationship Id="rId25" Type="http://schemas.openxmlformats.org/officeDocument/2006/relationships/slide" Target="slides/slide11.xml"/><Relationship Id="rId33" Type="http://schemas.openxmlformats.org/officeDocument/2006/relationships/slide" Target="slides/slide1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2.xml"/><Relationship Id="rId20" Type="http://schemas.openxmlformats.org/officeDocument/2006/relationships/slide" Target="slides/slide6.xml"/><Relationship Id="rId29" Type="http://schemas.openxmlformats.org/officeDocument/2006/relationships/slide" Target="slides/slide1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10.xml"/><Relationship Id="rId32" Type="http://schemas.openxmlformats.org/officeDocument/2006/relationships/slide" Target="slides/slide1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xml"/><Relationship Id="rId23" Type="http://schemas.openxmlformats.org/officeDocument/2006/relationships/slide" Target="slides/slide9.xml"/><Relationship Id="rId28" Type="http://schemas.openxmlformats.org/officeDocument/2006/relationships/slide" Target="slides/slide14.xml"/><Relationship Id="rId36" Type="http://schemas.openxmlformats.org/officeDocument/2006/relationships/handoutMaster" Target="handoutMasters/handoutMaster1.xml"/><Relationship Id="rId10" Type="http://schemas.openxmlformats.org/officeDocument/2006/relationships/slideMaster" Target="slideMasters/slideMaster7.xml"/><Relationship Id="rId19" Type="http://schemas.openxmlformats.org/officeDocument/2006/relationships/slide" Target="slides/slide5.xml"/><Relationship Id="rId31" Type="http://schemas.openxmlformats.org/officeDocument/2006/relationships/slide" Target="slides/slide17.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slide" Target="slides/slide8.xml"/><Relationship Id="rId27" Type="http://schemas.openxmlformats.org/officeDocument/2006/relationships/slide" Target="slides/slide13.xml"/><Relationship Id="rId30" Type="http://schemas.openxmlformats.org/officeDocument/2006/relationships/slide" Target="slides/slide16.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srvffbdata\Directions\DAEFI\QuintonE\DCP\Production%20emploi.xlsx" TargetMode="External"/><Relationship Id="rId1" Type="http://schemas.openxmlformats.org/officeDocument/2006/relationships/image" Target="../media/image22.jpeg"/><Relationship Id="rId5" Type="http://schemas.microsoft.com/office/2011/relationships/chartStyle" Target="style1.xml"/><Relationship Id="rId4" Type="http://schemas.microsoft.com/office/2011/relationships/chartColorStyle" Target="colors1.xml"/></Relationships>
</file>

<file path=ppt/charts/_rels/chart10.xml.rels><?xml version="1.0" encoding="UTF-8" standalone="yes"?>
<Relationships xmlns="http://schemas.openxmlformats.org/package/2006/relationships"><Relationship Id="rId3" Type="http://schemas.microsoft.com/office/2011/relationships/chartColorStyle" Target="colors10.xml"/><Relationship Id="rId2" Type="http://schemas.openxmlformats.org/officeDocument/2006/relationships/oleObject" Target="file:///\\srvffbdata\Directions\DAEFI\QuintonE\DCP\Conjoncture%20march&#233;s.xlsx" TargetMode="External"/><Relationship Id="rId1" Type="http://schemas.openxmlformats.org/officeDocument/2006/relationships/image" Target="../media/image22.jpeg"/><Relationship Id="rId4"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microsoft.com/office/2011/relationships/chartColorStyle" Target="colors11.xml"/><Relationship Id="rId2" Type="http://schemas.openxmlformats.org/officeDocument/2006/relationships/oleObject" Target="file:///\\srvffbdata\Directions\DAEFI\QuintonE\DCP\Conjoncture%20march&#233;s.xlsx" TargetMode="External"/><Relationship Id="rId1" Type="http://schemas.openxmlformats.org/officeDocument/2006/relationships/image" Target="../media/image22.jpeg"/><Relationship Id="rId4"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microsoft.com/office/2011/relationships/chartColorStyle" Target="colors12.xml"/><Relationship Id="rId2" Type="http://schemas.openxmlformats.org/officeDocument/2006/relationships/oleObject" Target="file:///\\srvffbdata\Directions\DAEFI\QuintonE\DCP\Production%20emploi.xlsx" TargetMode="External"/><Relationship Id="rId1" Type="http://schemas.openxmlformats.org/officeDocument/2006/relationships/image" Target="../media/image22.jpeg"/><Relationship Id="rId4"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microsoft.com/office/2011/relationships/chartColorStyle" Target="colors13.xml"/><Relationship Id="rId2" Type="http://schemas.openxmlformats.org/officeDocument/2006/relationships/oleObject" Target="file:///\\srvffbdata\Directions\DAEFI\QuintonE\DCP\Conjoncture%20entreprises.xlsx" TargetMode="External"/><Relationship Id="rId1" Type="http://schemas.openxmlformats.org/officeDocument/2006/relationships/image" Target="../media/image22.jpeg"/><Relationship Id="rId4"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srvffbdata\Directions\DAEFI\QuintonE\DCP\Conjoncture%20march&#233;s.xlsx" TargetMode="External"/><Relationship Id="rId2" Type="http://schemas.openxmlformats.org/officeDocument/2006/relationships/image" Target="../media/image22.jpeg"/><Relationship Id="rId1" Type="http://schemas.openxmlformats.org/officeDocument/2006/relationships/themeOverride" Target="../theme/themeOverride1.xml"/><Relationship Id="rId5" Type="http://schemas.microsoft.com/office/2011/relationships/chartStyle" Target="style14.xml"/><Relationship Id="rId4" Type="http://schemas.microsoft.com/office/2011/relationships/chartColorStyle" Target="colors14.xml"/></Relationships>
</file>

<file path=ppt/charts/_rels/chart15.xml.rels><?xml version="1.0" encoding="UTF-8" standalone="yes"?>
<Relationships xmlns="http://schemas.openxmlformats.org/package/2006/relationships"><Relationship Id="rId3" Type="http://schemas.microsoft.com/office/2011/relationships/chartColorStyle" Target="colors15.xml"/><Relationship Id="rId2" Type="http://schemas.openxmlformats.org/officeDocument/2006/relationships/oleObject" Target="file:///\\srvffbdata\Directions\DAEFI\QuintonE\DCP\Conjoncture%20march&#233;s.xlsx" TargetMode="External"/><Relationship Id="rId1" Type="http://schemas.openxmlformats.org/officeDocument/2006/relationships/image" Target="../media/image22.jpeg"/><Relationship Id="rId4" Type="http://schemas.microsoft.com/office/2011/relationships/chartStyle" Target="style15.xml"/></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openxmlformats.org/officeDocument/2006/relationships/oleObject" Target="file:///\\srvffbdata\Directions\DAEFI\QuintonE\DCP\Conjoncture%20march&#233;s.xlsx" TargetMode="External"/><Relationship Id="rId1" Type="http://schemas.openxmlformats.org/officeDocument/2006/relationships/image" Target="../media/image22.jpeg"/><Relationship Id="rId4" Type="http://schemas.microsoft.com/office/2011/relationships/chartStyle" Target="style2.xml"/></Relationships>
</file>

<file path=ppt/charts/_rels/chart3.xml.rels><?xml version="1.0" encoding="UTF-8" standalone="yes"?>
<Relationships xmlns="http://schemas.openxmlformats.org/package/2006/relationships"><Relationship Id="rId3" Type="http://schemas.microsoft.com/office/2011/relationships/chartColorStyle" Target="colors3.xml"/><Relationship Id="rId2" Type="http://schemas.openxmlformats.org/officeDocument/2006/relationships/oleObject" Target="file:///\\srvffbdata\Directions\DAEFI\QuintonE\DCP\Conjoncture%20march&#233;s.xlsx" TargetMode="External"/><Relationship Id="rId1" Type="http://schemas.openxmlformats.org/officeDocument/2006/relationships/image" Target="../media/image22.jpeg"/><Relationship Id="rId4" Type="http://schemas.microsoft.com/office/2011/relationships/chartStyle" Target="style3.xml"/></Relationships>
</file>

<file path=ppt/charts/_rels/chart4.xml.rels><?xml version="1.0" encoding="UTF-8" standalone="yes"?>
<Relationships xmlns="http://schemas.openxmlformats.org/package/2006/relationships"><Relationship Id="rId3" Type="http://schemas.microsoft.com/office/2011/relationships/chartColorStyle" Target="colors4.xml"/><Relationship Id="rId2" Type="http://schemas.openxmlformats.org/officeDocument/2006/relationships/oleObject" Target="file:///\\srvffbdata\Directions\DAEFI\QuintonE\DCP\Conjoncture%20march&#233;s.xlsx" TargetMode="External"/><Relationship Id="rId1" Type="http://schemas.openxmlformats.org/officeDocument/2006/relationships/image" Target="../media/image22.jpeg"/><Relationship Id="rId4"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srvffbdata\Directions\DAEFI\QuintonE\DCP\Individuel%20collectif.xlsx" TargetMode="External"/><Relationship Id="rId1" Type="http://schemas.openxmlformats.org/officeDocument/2006/relationships/image" Target="../media/image22.jpeg"/><Relationship Id="rId5" Type="http://schemas.microsoft.com/office/2011/relationships/chartStyle" Target="style5.xml"/><Relationship Id="rId4" Type="http://schemas.microsoft.com/office/2011/relationships/chartColorStyle" Target="colors5.xm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oleObject" Target="file:///\\srvffbdata\Directions\DAEFI\QuintonE\DCP\Individuel%20collectif.xlsx" TargetMode="External"/><Relationship Id="rId1" Type="http://schemas.openxmlformats.org/officeDocument/2006/relationships/image" Target="../media/image22.jpeg"/><Relationship Id="rId5" Type="http://schemas.microsoft.com/office/2011/relationships/chartStyle" Target="style6.xml"/><Relationship Id="rId4" Type="http://schemas.microsoft.com/office/2011/relationships/chartColorStyle" Target="colors6.xml"/></Relationships>
</file>

<file path=ppt/charts/_rels/chart7.xml.rels><?xml version="1.0" encoding="UTF-8" standalone="yes"?>
<Relationships xmlns="http://schemas.openxmlformats.org/package/2006/relationships"><Relationship Id="rId3" Type="http://schemas.microsoft.com/office/2011/relationships/chartColorStyle" Target="colors7.xml"/><Relationship Id="rId2" Type="http://schemas.openxmlformats.org/officeDocument/2006/relationships/oleObject" Target="file:///\\srvffbdata\Directions\DAEFI\QuintonE\DCP\Permis,%20mises%20en%20chantier%20et%20production.xlsx" TargetMode="External"/><Relationship Id="rId1" Type="http://schemas.openxmlformats.org/officeDocument/2006/relationships/image" Target="../media/image22.jpeg"/><Relationship Id="rId4"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chartUserShapes" Target="../drawings/drawing4.xml"/><Relationship Id="rId2" Type="http://schemas.openxmlformats.org/officeDocument/2006/relationships/oleObject" Target="file:///\\srvffbdata\Directions\DAEFI\QuintonE\DCP\Conjoncture%20march&#233;s.xlsx" TargetMode="External"/><Relationship Id="rId1" Type="http://schemas.openxmlformats.org/officeDocument/2006/relationships/image" Target="../media/image22.jpeg"/><Relationship Id="rId5" Type="http://schemas.microsoft.com/office/2011/relationships/chartStyle" Target="style8.xml"/><Relationship Id="rId4" Type="http://schemas.microsoft.com/office/2011/relationships/chartColorStyle" Target="colors8.xml"/></Relationships>
</file>

<file path=ppt/charts/_rels/chart9.xml.rels><?xml version="1.0" encoding="UTF-8" standalone="yes"?>
<Relationships xmlns="http://schemas.openxmlformats.org/package/2006/relationships"><Relationship Id="rId3" Type="http://schemas.microsoft.com/office/2011/relationships/chartColorStyle" Target="colors9.xml"/><Relationship Id="rId2" Type="http://schemas.openxmlformats.org/officeDocument/2006/relationships/oleObject" Target="file:///\\srvffbdata\Directions\DAEFI\QuintonE\DCP\Permis,%20mises%20en%20chantier%20et%20production.xlsx" TargetMode="External"/><Relationship Id="rId1" Type="http://schemas.openxmlformats.org/officeDocument/2006/relationships/image" Target="../media/image22.jpeg"/><Relationship Id="rId4"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260527571130963"/>
          <c:y val="5.0925925925925923E-2"/>
          <c:w val="0.86005267425839915"/>
          <c:h val="0.75957187492359513"/>
        </c:manualLayout>
      </c:layout>
      <c:barChart>
        <c:barDir val="col"/>
        <c:grouping val="clustered"/>
        <c:varyColors val="0"/>
        <c:ser>
          <c:idx val="1"/>
          <c:order val="0"/>
          <c:spPr>
            <a:solidFill>
              <a:srgbClr val="00B050"/>
            </a:solidFill>
            <a:ln>
              <a:solidFill>
                <a:srgbClr val="00B050"/>
              </a:solidFill>
            </a:ln>
            <a:effectLst/>
          </c:spPr>
          <c:invertIfNegative val="0"/>
          <c:dPt>
            <c:idx val="18"/>
            <c:invertIfNegative val="0"/>
            <c:bubble3D val="0"/>
            <c:extLst xmlns:c16r2="http://schemas.microsoft.com/office/drawing/2015/06/chart">
              <c:ext xmlns:c16="http://schemas.microsoft.com/office/drawing/2014/chart" uri="{C3380CC4-5D6E-409C-BE32-E72D297353CC}">
                <c16:uniqueId val="{00000001-1607-491D-8132-1756CB90FF19}"/>
              </c:ext>
            </c:extLst>
          </c:dPt>
          <c:dPt>
            <c:idx val="19"/>
            <c:invertIfNegative val="0"/>
            <c:bubble3D val="0"/>
            <c:extLst xmlns:c16r2="http://schemas.microsoft.com/office/drawing/2015/06/chart">
              <c:ext xmlns:c16="http://schemas.microsoft.com/office/drawing/2014/chart" uri="{C3380CC4-5D6E-409C-BE32-E72D297353CC}">
                <c16:uniqueId val="{00000003-1607-491D-8132-1756CB90FF19}"/>
              </c:ext>
            </c:extLst>
          </c:dPt>
          <c:dPt>
            <c:idx val="20"/>
            <c:invertIfNegative val="0"/>
            <c:bubble3D val="0"/>
            <c:spPr>
              <a:pattFill prst="horzBrick">
                <a:fgClr>
                  <a:srgbClr val="00B050"/>
                </a:fgClr>
                <a:bgClr>
                  <a:schemeClr val="bg1"/>
                </a:bgClr>
              </a:pattFill>
              <a:ln>
                <a:solidFill>
                  <a:srgbClr val="00B050"/>
                </a:solidFill>
              </a:ln>
              <a:effectLst/>
            </c:spPr>
            <c:extLst xmlns:c16r2="http://schemas.microsoft.com/office/drawing/2015/06/chart">
              <c:ext xmlns:c16="http://schemas.microsoft.com/office/drawing/2014/chart" uri="{C3380CC4-5D6E-409C-BE32-E72D297353CC}">
                <c16:uniqueId val="{00000005-1607-491D-8132-1756CB90FF19}"/>
              </c:ext>
            </c:extLst>
          </c:dPt>
          <c:dPt>
            <c:idx val="23"/>
            <c:invertIfNegative val="0"/>
            <c:bubble3D val="0"/>
            <c:spPr>
              <a:pattFill prst="horzBrick">
                <a:fgClr>
                  <a:srgbClr val="00B050"/>
                </a:fgClr>
                <a:bgClr>
                  <a:schemeClr val="bg1"/>
                </a:bgClr>
              </a:pattFill>
              <a:ln>
                <a:solidFill>
                  <a:srgbClr val="00B050"/>
                </a:solidFill>
              </a:ln>
              <a:effectLst/>
            </c:spPr>
            <c:extLst xmlns:c16r2="http://schemas.microsoft.com/office/drawing/2015/06/chart">
              <c:ext xmlns:c16="http://schemas.microsoft.com/office/drawing/2014/chart" uri="{C3380CC4-5D6E-409C-BE32-E72D297353CC}">
                <c16:uniqueId val="{00000007-1607-491D-8132-1756CB90FF19}"/>
              </c:ext>
            </c:extLst>
          </c:dPt>
          <c:dPt>
            <c:idx val="32"/>
            <c:invertIfNegative val="0"/>
            <c:bubble3D val="0"/>
            <c:extLst xmlns:c16r2="http://schemas.microsoft.com/office/drawing/2015/06/chart">
              <c:ext xmlns:c16="http://schemas.microsoft.com/office/drawing/2014/chart" uri="{C3380CC4-5D6E-409C-BE32-E72D297353CC}">
                <c16:uniqueId val="{00000009-1607-491D-8132-1756CB90FF19}"/>
              </c:ext>
            </c:extLst>
          </c:dPt>
          <c:cat>
            <c:strRef>
              <c:f>'Production emploi'!$A$10:$A$30</c:f>
              <c:strCache>
                <c:ptCount val="2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 (e) </c:v>
                </c:pt>
                <c:pt idx="20">
                  <c:v>2020 (p) </c:v>
                </c:pt>
              </c:strCache>
            </c:strRef>
          </c:cat>
          <c:val>
            <c:numRef>
              <c:f>'Production emploi'!$B$10:$B$30</c:f>
              <c:numCache>
                <c:formatCode>#,##0</c:formatCode>
                <c:ptCount val="21"/>
                <c:pt idx="0">
                  <c:v>119101.70559856441</c:v>
                </c:pt>
                <c:pt idx="1">
                  <c:v>121639.09189003499</c:v>
                </c:pt>
                <c:pt idx="2">
                  <c:v>120433.0921688836</c:v>
                </c:pt>
                <c:pt idx="3">
                  <c:v>119624.74197075979</c:v>
                </c:pt>
                <c:pt idx="4">
                  <c:v>124318.79673065095</c:v>
                </c:pt>
                <c:pt idx="5">
                  <c:v>129100.17815386731</c:v>
                </c:pt>
                <c:pt idx="6">
                  <c:v>135785.46304231853</c:v>
                </c:pt>
                <c:pt idx="7">
                  <c:v>139492.53872791392</c:v>
                </c:pt>
                <c:pt idx="8">
                  <c:v>135385.32952893974</c:v>
                </c:pt>
                <c:pt idx="9">
                  <c:v>122431.09841571253</c:v>
                </c:pt>
                <c:pt idx="10">
                  <c:v>121376.26880350107</c:v>
                </c:pt>
                <c:pt idx="11">
                  <c:v>128424.61124679448</c:v>
                </c:pt>
                <c:pt idx="12">
                  <c:v>126605.47761022969</c:v>
                </c:pt>
                <c:pt idx="13">
                  <c:v>121524.60983836648</c:v>
                </c:pt>
                <c:pt idx="14">
                  <c:v>116142.8140002655</c:v>
                </c:pt>
                <c:pt idx="15">
                  <c:v>113110.64870515864</c:v>
                </c:pt>
                <c:pt idx="16">
                  <c:v>114936.88028385359</c:v>
                </c:pt>
                <c:pt idx="17">
                  <c:v>120899.59894119631</c:v>
                </c:pt>
                <c:pt idx="18">
                  <c:v>122451.3953316439</c:v>
                </c:pt>
                <c:pt idx="19">
                  <c:v>123956.00386151062</c:v>
                </c:pt>
                <c:pt idx="20">
                  <c:v>124885.92366231926</c:v>
                </c:pt>
              </c:numCache>
            </c:numRef>
          </c:val>
          <c:extLst xmlns:c16r2="http://schemas.microsoft.com/office/drawing/2015/06/chart">
            <c:ext xmlns:c16="http://schemas.microsoft.com/office/drawing/2014/chart" uri="{C3380CC4-5D6E-409C-BE32-E72D297353CC}">
              <c16:uniqueId val="{0000000A-1607-491D-8132-1756CB90FF19}"/>
            </c:ext>
          </c:extLst>
        </c:ser>
        <c:dLbls>
          <c:showLegendKey val="0"/>
          <c:showVal val="0"/>
          <c:showCatName val="0"/>
          <c:showSerName val="0"/>
          <c:showPercent val="0"/>
          <c:showBubbleSize val="0"/>
        </c:dLbls>
        <c:gapWidth val="150"/>
        <c:axId val="229357440"/>
        <c:axId val="229358976"/>
      </c:barChart>
      <c:catAx>
        <c:axId val="229357440"/>
        <c:scaling>
          <c:orientation val="minMax"/>
        </c:scaling>
        <c:delete val="0"/>
        <c:axPos val="b"/>
        <c:numFmt formatCode="General" sourceLinked="1"/>
        <c:majorTickMark val="none"/>
        <c:minorTickMark val="out"/>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229358976"/>
        <c:crossesAt val="-80"/>
        <c:auto val="1"/>
        <c:lblAlgn val="ctr"/>
        <c:lblOffset val="100"/>
        <c:noMultiLvlLbl val="0"/>
      </c:catAx>
      <c:valAx>
        <c:axId val="229358976"/>
        <c:scaling>
          <c:orientation val="minMax"/>
          <c:max val="140000"/>
          <c:min val="100000"/>
        </c:scaling>
        <c:delete val="0"/>
        <c:axPos val="l"/>
        <c:majorGridlines>
          <c:spPr>
            <a:ln w="9525" cap="flat" cmpd="sng" algn="ctr">
              <a:solidFill>
                <a:schemeClr val="tx1"/>
              </a:solidFill>
              <a:prstDash val="sysDot"/>
              <a:round/>
            </a:ln>
            <a:effectLst/>
          </c:spPr>
        </c:majorGridlines>
        <c:title>
          <c:tx>
            <c:rich>
              <a:bodyPr rot="-5400000" spcFirstLastPara="1" vertOverflow="ellipsis" vert="horz" wrap="square" anchor="ctr" anchorCtr="1"/>
              <a:lstStyle/>
              <a:p>
                <a:pPr>
                  <a:defRPr sz="1200" b="0" i="0" u="none" strike="noStrike" kern="1200" baseline="0">
                    <a:solidFill>
                      <a:srgbClr val="00B050"/>
                    </a:solidFill>
                    <a:latin typeface="Arial" panose="020B0604020202020204" pitchFamily="34" charset="0"/>
                    <a:ea typeface="+mn-ea"/>
                    <a:cs typeface="Arial" panose="020B0604020202020204" pitchFamily="34" charset="0"/>
                  </a:defRPr>
                </a:pPr>
                <a:r>
                  <a:rPr lang="fr-FR" sz="1200">
                    <a:solidFill>
                      <a:srgbClr val="00B050"/>
                    </a:solidFill>
                    <a:latin typeface="Arial" panose="020B0604020202020204" pitchFamily="34" charset="0"/>
                    <a:cs typeface="Arial" panose="020B0604020202020204" pitchFamily="34" charset="0"/>
                  </a:rPr>
                  <a:t>Production,</a:t>
                </a:r>
                <a:r>
                  <a:rPr lang="fr-FR" sz="1200" baseline="0">
                    <a:solidFill>
                      <a:srgbClr val="00B050"/>
                    </a:solidFill>
                    <a:latin typeface="Arial" panose="020B0604020202020204" pitchFamily="34" charset="0"/>
                    <a:cs typeface="Arial" panose="020B0604020202020204" pitchFamily="34" charset="0"/>
                  </a:rPr>
                  <a:t> e</a:t>
                </a:r>
                <a:r>
                  <a:rPr lang="fr-FR" sz="1200">
                    <a:solidFill>
                      <a:srgbClr val="00B050"/>
                    </a:solidFill>
                    <a:latin typeface="Arial" panose="020B0604020202020204" pitchFamily="34" charset="0"/>
                    <a:cs typeface="Arial" panose="020B0604020202020204" pitchFamily="34" charset="0"/>
                  </a:rPr>
                  <a:t>n millions d'euros</a:t>
                </a:r>
                <a:r>
                  <a:rPr lang="fr-FR" sz="1200" baseline="0">
                    <a:solidFill>
                      <a:srgbClr val="00B050"/>
                    </a:solidFill>
                    <a:latin typeface="Arial" panose="020B0604020202020204" pitchFamily="34" charset="0"/>
                    <a:cs typeface="Arial" panose="020B0604020202020204" pitchFamily="34" charset="0"/>
                  </a:rPr>
                  <a:t> 2007</a:t>
                </a:r>
                <a:endParaRPr lang="fr-FR" sz="1200">
                  <a:solidFill>
                    <a:srgbClr val="00B050"/>
                  </a:solidFill>
                  <a:latin typeface="Arial" panose="020B0604020202020204" pitchFamily="34" charset="0"/>
                  <a:cs typeface="Arial" panose="020B0604020202020204" pitchFamily="34" charset="0"/>
                </a:endParaRPr>
              </a:p>
            </c:rich>
          </c:tx>
          <c:layout>
            <c:manualLayout>
              <c:xMode val="edge"/>
              <c:yMode val="edge"/>
              <c:x val="3.3244421766503171E-4"/>
              <c:y val="0.13906591731169593"/>
            </c:manualLayout>
          </c:layout>
          <c:overlay val="0"/>
          <c:spPr>
            <a:noFill/>
            <a:ln>
              <a:noFill/>
            </a:ln>
            <a:effectLst/>
          </c:sp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0B050"/>
                </a:solidFill>
                <a:latin typeface="Arial" panose="020B0604020202020204" pitchFamily="34" charset="0"/>
                <a:ea typeface="+mn-ea"/>
                <a:cs typeface="Arial" panose="020B0604020202020204" pitchFamily="34" charset="0"/>
              </a:defRPr>
            </a:pPr>
            <a:endParaRPr lang="fr-FR"/>
          </a:p>
        </c:txPr>
        <c:crossAx val="229357440"/>
        <c:crosses val="autoZero"/>
        <c:crossBetween val="between"/>
      </c:valAx>
      <c:spPr>
        <a:blipFill>
          <a:blip xmlns:r="http://schemas.openxmlformats.org/officeDocument/2006/relationships" r:embed="rId1"/>
          <a:tile tx="0" ty="0" sx="100000" sy="100000" flip="none" algn="tl"/>
        </a:blipFill>
        <a:ln>
          <a:noFill/>
        </a:ln>
        <a:effectLst/>
      </c:spPr>
    </c:plotArea>
    <c:plotVisOnly val="1"/>
    <c:dispBlanksAs val="gap"/>
    <c:showDLblsOverMax val="0"/>
  </c:chart>
  <c:spPr>
    <a:noFill/>
    <a:ln w="9525" cap="flat" cmpd="sng" algn="ctr">
      <a:noFill/>
      <a:round/>
    </a:ln>
    <a:effectLst/>
  </c:spPr>
  <c:txPr>
    <a:bodyPr/>
    <a:lstStyle/>
    <a:p>
      <a:pPr>
        <a:defRPr/>
      </a:pPr>
      <a:endParaRPr lang="fr-FR"/>
    </a:p>
  </c:txPr>
  <c:externalData r:id="rId2">
    <c:autoUpdate val="0"/>
  </c:externalData>
  <c:userShapes r:id="rId3"/>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7018490133113046E-2"/>
          <c:y val="5.0926028612620605E-2"/>
          <c:w val="0.9228106979359747"/>
          <c:h val="0.78673813660616365"/>
        </c:manualLayout>
      </c:layout>
      <c:barChart>
        <c:barDir val="col"/>
        <c:grouping val="clustered"/>
        <c:varyColors val="0"/>
        <c:ser>
          <c:idx val="0"/>
          <c:order val="0"/>
          <c:tx>
            <c:strRef>
              <c:f>'Activité entretien'!$C$4</c:f>
              <c:strCache>
                <c:ptCount val="1"/>
                <c:pt idx="0">
                  <c:v>Logement</c:v>
                </c:pt>
              </c:strCache>
            </c:strRef>
          </c:tx>
          <c:spPr>
            <a:solidFill>
              <a:srgbClr val="00B050"/>
            </a:solidFill>
            <a:ln>
              <a:solidFill>
                <a:srgbClr val="00B050"/>
              </a:solidFill>
            </a:ln>
            <a:effectLst/>
          </c:spPr>
          <c:invertIfNegative val="0"/>
          <c:cat>
            <c:strRef>
              <c:f>'Activité entretien'!$B$5:$B$11</c:f>
              <c:strCache>
                <c:ptCount val="7"/>
                <c:pt idx="0">
                  <c:v>2018-T1</c:v>
                </c:pt>
                <c:pt idx="1">
                  <c:v>2018-T2</c:v>
                </c:pt>
                <c:pt idx="2">
                  <c:v>2018-T3</c:v>
                </c:pt>
                <c:pt idx="3">
                  <c:v>2018-T4</c:v>
                </c:pt>
                <c:pt idx="4">
                  <c:v>2019-T1</c:v>
                </c:pt>
                <c:pt idx="5">
                  <c:v>2019-T2</c:v>
                </c:pt>
                <c:pt idx="6">
                  <c:v>2019-T3</c:v>
                </c:pt>
              </c:strCache>
            </c:strRef>
          </c:cat>
          <c:val>
            <c:numRef>
              <c:f>'Activité entretien'!$C$5:$C$11</c:f>
              <c:numCache>
                <c:formatCode>0.0%</c:formatCode>
                <c:ptCount val="7"/>
                <c:pt idx="0">
                  <c:v>1.4999999999999999E-2</c:v>
                </c:pt>
                <c:pt idx="1">
                  <c:v>1.0999999999999999E-2</c:v>
                </c:pt>
                <c:pt idx="2">
                  <c:v>1.2999999999999999E-2</c:v>
                </c:pt>
                <c:pt idx="3">
                  <c:v>-2.1999999999999999E-2</c:v>
                </c:pt>
                <c:pt idx="4">
                  <c:v>-2.9000000000000001E-2</c:v>
                </c:pt>
                <c:pt idx="5">
                  <c:v>4.0000000000000001E-3</c:v>
                </c:pt>
                <c:pt idx="6">
                  <c:v>8.9999999999999993E-3</c:v>
                </c:pt>
              </c:numCache>
            </c:numRef>
          </c:val>
          <c:extLst xmlns:c16r2="http://schemas.microsoft.com/office/drawing/2015/06/chart">
            <c:ext xmlns:c16="http://schemas.microsoft.com/office/drawing/2014/chart" uri="{C3380CC4-5D6E-409C-BE32-E72D297353CC}">
              <c16:uniqueId val="{00000000-8817-4475-B9BC-E34A1814B918}"/>
            </c:ext>
          </c:extLst>
        </c:ser>
        <c:ser>
          <c:idx val="1"/>
          <c:order val="1"/>
          <c:tx>
            <c:strRef>
              <c:f>'Activité entretien'!$D$4</c:f>
              <c:strCache>
                <c:ptCount val="1"/>
                <c:pt idx="0">
                  <c:v>Non résidentiel</c:v>
                </c:pt>
              </c:strCache>
            </c:strRef>
          </c:tx>
          <c:spPr>
            <a:solidFill>
              <a:srgbClr val="92D050"/>
            </a:solidFill>
            <a:ln>
              <a:noFill/>
            </a:ln>
            <a:effectLst/>
          </c:spPr>
          <c:invertIfNegative val="0"/>
          <c:cat>
            <c:strRef>
              <c:f>'Activité entretien'!$B$5:$B$11</c:f>
              <c:strCache>
                <c:ptCount val="7"/>
                <c:pt idx="0">
                  <c:v>2018-T1</c:v>
                </c:pt>
                <c:pt idx="1">
                  <c:v>2018-T2</c:v>
                </c:pt>
                <c:pt idx="2">
                  <c:v>2018-T3</c:v>
                </c:pt>
                <c:pt idx="3">
                  <c:v>2018-T4</c:v>
                </c:pt>
                <c:pt idx="4">
                  <c:v>2019-T1</c:v>
                </c:pt>
                <c:pt idx="5">
                  <c:v>2019-T2</c:v>
                </c:pt>
                <c:pt idx="6">
                  <c:v>2019-T3</c:v>
                </c:pt>
              </c:strCache>
            </c:strRef>
          </c:cat>
          <c:val>
            <c:numRef>
              <c:f>'Activité entretien'!$D$5:$D$11</c:f>
              <c:numCache>
                <c:formatCode>0.0%</c:formatCode>
                <c:ptCount val="7"/>
                <c:pt idx="0">
                  <c:v>-1.2E-2</c:v>
                </c:pt>
                <c:pt idx="1">
                  <c:v>4.0000000000000001E-3</c:v>
                </c:pt>
                <c:pt idx="2">
                  <c:v>-3.0000000000000001E-3</c:v>
                </c:pt>
                <c:pt idx="3">
                  <c:v>-7.0000000000000001E-3</c:v>
                </c:pt>
                <c:pt idx="4">
                  <c:v>-2E-3</c:v>
                </c:pt>
                <c:pt idx="5">
                  <c:v>3.0000000000000001E-3</c:v>
                </c:pt>
                <c:pt idx="6">
                  <c:v>0.01</c:v>
                </c:pt>
              </c:numCache>
            </c:numRef>
          </c:val>
          <c:extLst xmlns:c16r2="http://schemas.microsoft.com/office/drawing/2015/06/chart">
            <c:ext xmlns:c16="http://schemas.microsoft.com/office/drawing/2014/chart" uri="{C3380CC4-5D6E-409C-BE32-E72D297353CC}">
              <c16:uniqueId val="{00000001-8817-4475-B9BC-E34A1814B918}"/>
            </c:ext>
          </c:extLst>
        </c:ser>
        <c:ser>
          <c:idx val="2"/>
          <c:order val="2"/>
          <c:tx>
            <c:strRef>
              <c:f>'Activité entretien'!$E$4</c:f>
              <c:strCache>
                <c:ptCount val="1"/>
                <c:pt idx="0">
                  <c:v>Ensemble</c:v>
                </c:pt>
              </c:strCache>
            </c:strRef>
          </c:tx>
          <c:spPr>
            <a:solidFill>
              <a:schemeClr val="accent6">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accent6">
                        <a:lumMod val="50000"/>
                      </a:schemeClr>
                    </a:solidFill>
                    <a:latin typeface="+mn-lt"/>
                    <a:ea typeface="+mn-ea"/>
                    <a:cs typeface="+mn-cs"/>
                  </a:defRPr>
                </a:pPr>
                <a:endParaRPr lang="fr-F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'Activité entretien'!$B$5:$B$11</c:f>
              <c:strCache>
                <c:ptCount val="7"/>
                <c:pt idx="0">
                  <c:v>2018-T1</c:v>
                </c:pt>
                <c:pt idx="1">
                  <c:v>2018-T2</c:v>
                </c:pt>
                <c:pt idx="2">
                  <c:v>2018-T3</c:v>
                </c:pt>
                <c:pt idx="3">
                  <c:v>2018-T4</c:v>
                </c:pt>
                <c:pt idx="4">
                  <c:v>2019-T1</c:v>
                </c:pt>
                <c:pt idx="5">
                  <c:v>2019-T2</c:v>
                </c:pt>
                <c:pt idx="6">
                  <c:v>2019-T3</c:v>
                </c:pt>
              </c:strCache>
            </c:strRef>
          </c:cat>
          <c:val>
            <c:numRef>
              <c:f>'Activité entretien'!$E$5:$E$11</c:f>
              <c:numCache>
                <c:formatCode>0.0%</c:formatCode>
                <c:ptCount val="7"/>
                <c:pt idx="0">
                  <c:v>7.0000000000000001E-3</c:v>
                </c:pt>
                <c:pt idx="1">
                  <c:v>8.9999999999999993E-3</c:v>
                </c:pt>
                <c:pt idx="2">
                  <c:v>7.0000000000000001E-3</c:v>
                </c:pt>
                <c:pt idx="3">
                  <c:v>-1.7999999999999999E-2</c:v>
                </c:pt>
                <c:pt idx="4">
                  <c:v>-2.3E-2</c:v>
                </c:pt>
                <c:pt idx="5">
                  <c:v>5.0000000000000001E-3</c:v>
                </c:pt>
                <c:pt idx="6">
                  <c:v>0.01</c:v>
                </c:pt>
              </c:numCache>
            </c:numRef>
          </c:val>
          <c:extLst xmlns:c16r2="http://schemas.microsoft.com/office/drawing/2015/06/chart">
            <c:ext xmlns:c16="http://schemas.microsoft.com/office/drawing/2014/chart" uri="{C3380CC4-5D6E-409C-BE32-E72D297353CC}">
              <c16:uniqueId val="{00000002-8817-4475-B9BC-E34A1814B918}"/>
            </c:ext>
          </c:extLst>
        </c:ser>
        <c:dLbls>
          <c:showLegendKey val="0"/>
          <c:showVal val="0"/>
          <c:showCatName val="0"/>
          <c:showSerName val="0"/>
          <c:showPercent val="0"/>
          <c:showBubbleSize val="0"/>
        </c:dLbls>
        <c:gapWidth val="150"/>
        <c:axId val="232551168"/>
        <c:axId val="232552704"/>
      </c:barChart>
      <c:catAx>
        <c:axId val="232551168"/>
        <c:scaling>
          <c:orientation val="minMax"/>
        </c:scaling>
        <c:delete val="0"/>
        <c:axPos val="b"/>
        <c:numFmt formatCode="General" sourceLinked="1"/>
        <c:majorTickMark val="none"/>
        <c:minorTickMark val="out"/>
        <c:tickLblPos val="low"/>
        <c:spPr>
          <a:noFill/>
          <a:ln w="9525" cap="flat" cmpd="sng" algn="ctr">
            <a:solidFill>
              <a:schemeClr val="tx1"/>
            </a:solidFill>
            <a:prstDash val="sysDot"/>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232552704"/>
        <c:crossesAt val="0"/>
        <c:auto val="1"/>
        <c:lblAlgn val="ctr"/>
        <c:lblOffset val="100"/>
        <c:noMultiLvlLbl val="0"/>
      </c:catAx>
      <c:valAx>
        <c:axId val="232552704"/>
        <c:scaling>
          <c:orientation val="minMax"/>
          <c:max val="2.0000000000000004E-2"/>
          <c:min val="-4.0000000000000008E-2"/>
        </c:scaling>
        <c:delete val="0"/>
        <c:axPos val="l"/>
        <c:majorGridlines>
          <c:spPr>
            <a:ln w="9525" cap="flat" cmpd="sng" algn="ctr">
              <a:solidFill>
                <a:schemeClr val="tx1"/>
              </a:solidFill>
              <a:prstDash val="sysDot"/>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232551168"/>
        <c:crosses val="autoZero"/>
        <c:crossBetween val="between"/>
      </c:valAx>
      <c:spPr>
        <a:blipFill>
          <a:blip xmlns:r="http://schemas.openxmlformats.org/officeDocument/2006/relationships" r:embed="rId1"/>
          <a:tile tx="0" ty="0" sx="100000" sy="100000" flip="none" algn="tl"/>
        </a:blipFill>
        <a:ln>
          <a:noFill/>
        </a:ln>
        <a:effectLst/>
      </c:spPr>
    </c:plotArea>
    <c:legend>
      <c:legendPos val="b"/>
      <c:legendEntry>
        <c:idx val="0"/>
        <c:txPr>
          <a:bodyPr rot="0" spcFirstLastPara="1" vertOverflow="ellipsis" vert="horz" wrap="square" anchor="ctr" anchorCtr="1"/>
          <a:lstStyle/>
          <a:p>
            <a:pPr>
              <a:defRPr sz="1400" b="0" i="0" u="none" strike="noStrike" kern="1200" baseline="0">
                <a:solidFill>
                  <a:srgbClr val="00B050"/>
                </a:solidFill>
                <a:latin typeface="Arial" panose="020B0604020202020204" pitchFamily="34" charset="0"/>
                <a:ea typeface="+mn-ea"/>
                <a:cs typeface="Arial" panose="020B0604020202020204" pitchFamily="34" charset="0"/>
              </a:defRPr>
            </a:pPr>
            <a:endParaRPr lang="fr-FR"/>
          </a:p>
        </c:txPr>
      </c:legendEntry>
      <c:legendEntry>
        <c:idx val="1"/>
        <c:txPr>
          <a:bodyPr rot="0" spcFirstLastPara="1" vertOverflow="ellipsis" vert="horz" wrap="square" anchor="ctr" anchorCtr="1"/>
          <a:lstStyle/>
          <a:p>
            <a:pPr>
              <a:defRPr sz="1400" b="0" i="0" u="none" strike="noStrike" kern="1200" baseline="0">
                <a:solidFill>
                  <a:srgbClr val="92D050"/>
                </a:solidFill>
                <a:latin typeface="Arial" panose="020B0604020202020204" pitchFamily="34" charset="0"/>
                <a:ea typeface="+mn-ea"/>
                <a:cs typeface="Arial" panose="020B0604020202020204" pitchFamily="34" charset="0"/>
              </a:defRPr>
            </a:pPr>
            <a:endParaRPr lang="fr-FR"/>
          </a:p>
        </c:txPr>
      </c:legendEntry>
      <c:legendEntry>
        <c:idx val="2"/>
        <c:txPr>
          <a:bodyPr rot="0" spcFirstLastPara="1" vertOverflow="ellipsis" vert="horz" wrap="square" anchor="ctr" anchorCtr="1"/>
          <a:lstStyle/>
          <a:p>
            <a:pPr>
              <a:defRPr sz="1400" b="0" i="0" u="none" strike="noStrike" kern="1200" baseline="0">
                <a:solidFill>
                  <a:schemeClr val="accent6">
                    <a:lumMod val="50000"/>
                  </a:schemeClr>
                </a:solidFill>
                <a:latin typeface="Arial" panose="020B0604020202020204" pitchFamily="34" charset="0"/>
                <a:ea typeface="+mn-ea"/>
                <a:cs typeface="Arial" panose="020B0604020202020204" pitchFamily="34" charset="0"/>
              </a:defRPr>
            </a:pPr>
            <a:endParaRPr lang="fr-FR"/>
          </a:p>
        </c:txPr>
      </c:legendEntry>
      <c:layout>
        <c:manualLayout>
          <c:xMode val="edge"/>
          <c:yMode val="edge"/>
          <c:x val="5.8439530222071094E-2"/>
          <c:y val="0.92650401094229407"/>
          <c:w val="0.92151865686793655"/>
          <c:h val="5.3406035513166486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legend>
    <c:plotVisOnly val="1"/>
    <c:dispBlanksAs val="gap"/>
    <c:showDLblsOverMax val="0"/>
  </c:chart>
  <c:spPr>
    <a:noFill/>
    <a:ln w="9525" cap="flat" cmpd="sng" algn="ctr">
      <a:noFill/>
      <a:round/>
    </a:ln>
    <a:effectLst/>
  </c:spPr>
  <c:txPr>
    <a:bodyPr/>
    <a:lstStyle/>
    <a:p>
      <a:pPr>
        <a:defRPr/>
      </a:pPr>
      <a:endParaRPr lang="fr-FR"/>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349851497311527"/>
          <c:y val="5.0925925925925923E-2"/>
          <c:w val="0.86594253575569846"/>
          <c:h val="0.81344760416753548"/>
        </c:manualLayout>
      </c:layout>
      <c:areaChart>
        <c:grouping val="standard"/>
        <c:varyColors val="0"/>
        <c:ser>
          <c:idx val="0"/>
          <c:order val="0"/>
          <c:spPr>
            <a:solidFill>
              <a:schemeClr val="accent5">
                <a:lumMod val="50000"/>
              </a:schemeClr>
            </a:solidFill>
            <a:ln>
              <a:solidFill>
                <a:schemeClr val="accent5">
                  <a:lumMod val="50000"/>
                </a:schemeClr>
              </a:solidFill>
            </a:ln>
            <a:effectLst/>
          </c:spPr>
          <c:cat>
            <c:multiLvlStrRef>
              <c:f>'Transactions logements anciens'!$A$15:$B$242</c:f>
              <c:multiLvlStrCache>
                <c:ptCount val="228"/>
                <c:lvl>
                  <c:pt idx="0">
                    <c:v>janv</c:v>
                  </c:pt>
                  <c:pt idx="1">
                    <c:v>févr</c:v>
                  </c:pt>
                  <c:pt idx="2">
                    <c:v>mars</c:v>
                  </c:pt>
                  <c:pt idx="3">
                    <c:v>avr</c:v>
                  </c:pt>
                  <c:pt idx="4">
                    <c:v>mai</c:v>
                  </c:pt>
                  <c:pt idx="5">
                    <c:v>juin</c:v>
                  </c:pt>
                  <c:pt idx="6">
                    <c:v>juil</c:v>
                  </c:pt>
                  <c:pt idx="7">
                    <c:v>août</c:v>
                  </c:pt>
                  <c:pt idx="8">
                    <c:v>sept</c:v>
                  </c:pt>
                  <c:pt idx="9">
                    <c:v>oct</c:v>
                  </c:pt>
                  <c:pt idx="10">
                    <c:v>nov</c:v>
                  </c:pt>
                  <c:pt idx="11">
                    <c:v>déc</c:v>
                  </c:pt>
                  <c:pt idx="12">
                    <c:v>janv</c:v>
                  </c:pt>
                  <c:pt idx="13">
                    <c:v>févr</c:v>
                  </c:pt>
                  <c:pt idx="14">
                    <c:v>mars</c:v>
                  </c:pt>
                  <c:pt idx="15">
                    <c:v>avr</c:v>
                  </c:pt>
                  <c:pt idx="16">
                    <c:v>mai</c:v>
                  </c:pt>
                  <c:pt idx="17">
                    <c:v>juin</c:v>
                  </c:pt>
                  <c:pt idx="18">
                    <c:v>juil</c:v>
                  </c:pt>
                  <c:pt idx="19">
                    <c:v>août</c:v>
                  </c:pt>
                  <c:pt idx="20">
                    <c:v>sept</c:v>
                  </c:pt>
                  <c:pt idx="21">
                    <c:v>oct</c:v>
                  </c:pt>
                  <c:pt idx="22">
                    <c:v>nov</c:v>
                  </c:pt>
                  <c:pt idx="23">
                    <c:v>déc</c:v>
                  </c:pt>
                  <c:pt idx="24">
                    <c:v>janv</c:v>
                  </c:pt>
                  <c:pt idx="25">
                    <c:v>févr</c:v>
                  </c:pt>
                  <c:pt idx="26">
                    <c:v>mars</c:v>
                  </c:pt>
                  <c:pt idx="27">
                    <c:v>avr</c:v>
                  </c:pt>
                  <c:pt idx="28">
                    <c:v>mai</c:v>
                  </c:pt>
                  <c:pt idx="29">
                    <c:v>juin</c:v>
                  </c:pt>
                  <c:pt idx="30">
                    <c:v>juil</c:v>
                  </c:pt>
                  <c:pt idx="31">
                    <c:v>août</c:v>
                  </c:pt>
                  <c:pt idx="32">
                    <c:v>sept</c:v>
                  </c:pt>
                  <c:pt idx="33">
                    <c:v>oct</c:v>
                  </c:pt>
                  <c:pt idx="34">
                    <c:v>nov</c:v>
                  </c:pt>
                  <c:pt idx="35">
                    <c:v>déc</c:v>
                  </c:pt>
                  <c:pt idx="36">
                    <c:v>janv</c:v>
                  </c:pt>
                  <c:pt idx="37">
                    <c:v>févr</c:v>
                  </c:pt>
                  <c:pt idx="38">
                    <c:v>mars</c:v>
                  </c:pt>
                  <c:pt idx="39">
                    <c:v>avr</c:v>
                  </c:pt>
                  <c:pt idx="40">
                    <c:v>mai</c:v>
                  </c:pt>
                  <c:pt idx="41">
                    <c:v>juin</c:v>
                  </c:pt>
                  <c:pt idx="42">
                    <c:v>juil</c:v>
                  </c:pt>
                  <c:pt idx="43">
                    <c:v>août</c:v>
                  </c:pt>
                  <c:pt idx="44">
                    <c:v>sept</c:v>
                  </c:pt>
                  <c:pt idx="45">
                    <c:v>oct</c:v>
                  </c:pt>
                  <c:pt idx="46">
                    <c:v>nov</c:v>
                  </c:pt>
                  <c:pt idx="47">
                    <c:v>déc</c:v>
                  </c:pt>
                  <c:pt idx="48">
                    <c:v>janv</c:v>
                  </c:pt>
                  <c:pt idx="49">
                    <c:v>févr</c:v>
                  </c:pt>
                  <c:pt idx="50">
                    <c:v>mars</c:v>
                  </c:pt>
                  <c:pt idx="51">
                    <c:v>avr</c:v>
                  </c:pt>
                  <c:pt idx="52">
                    <c:v>mai</c:v>
                  </c:pt>
                  <c:pt idx="53">
                    <c:v>juin</c:v>
                  </c:pt>
                  <c:pt idx="54">
                    <c:v>juil</c:v>
                  </c:pt>
                  <c:pt idx="55">
                    <c:v>août</c:v>
                  </c:pt>
                  <c:pt idx="56">
                    <c:v>sept</c:v>
                  </c:pt>
                  <c:pt idx="57">
                    <c:v>oct</c:v>
                  </c:pt>
                  <c:pt idx="58">
                    <c:v>nov</c:v>
                  </c:pt>
                  <c:pt idx="59">
                    <c:v>déc</c:v>
                  </c:pt>
                  <c:pt idx="60">
                    <c:v>janv</c:v>
                  </c:pt>
                  <c:pt idx="61">
                    <c:v>févr</c:v>
                  </c:pt>
                  <c:pt idx="62">
                    <c:v>mars</c:v>
                  </c:pt>
                  <c:pt idx="63">
                    <c:v>avr</c:v>
                  </c:pt>
                  <c:pt idx="64">
                    <c:v>mai</c:v>
                  </c:pt>
                  <c:pt idx="65">
                    <c:v>juin</c:v>
                  </c:pt>
                  <c:pt idx="66">
                    <c:v>juil</c:v>
                  </c:pt>
                  <c:pt idx="67">
                    <c:v>août</c:v>
                  </c:pt>
                  <c:pt idx="68">
                    <c:v>sept</c:v>
                  </c:pt>
                  <c:pt idx="69">
                    <c:v>oct</c:v>
                  </c:pt>
                  <c:pt idx="70">
                    <c:v>nov</c:v>
                  </c:pt>
                  <c:pt idx="71">
                    <c:v>déc</c:v>
                  </c:pt>
                  <c:pt idx="72">
                    <c:v>janv</c:v>
                  </c:pt>
                  <c:pt idx="73">
                    <c:v>févr</c:v>
                  </c:pt>
                  <c:pt idx="74">
                    <c:v>mars</c:v>
                  </c:pt>
                  <c:pt idx="75">
                    <c:v>avr</c:v>
                  </c:pt>
                  <c:pt idx="76">
                    <c:v>mai</c:v>
                  </c:pt>
                  <c:pt idx="77">
                    <c:v>juin</c:v>
                  </c:pt>
                  <c:pt idx="78">
                    <c:v>juil</c:v>
                  </c:pt>
                  <c:pt idx="79">
                    <c:v>août</c:v>
                  </c:pt>
                  <c:pt idx="80">
                    <c:v>sept</c:v>
                  </c:pt>
                  <c:pt idx="81">
                    <c:v>oct</c:v>
                  </c:pt>
                  <c:pt idx="82">
                    <c:v>nov</c:v>
                  </c:pt>
                  <c:pt idx="83">
                    <c:v>déc</c:v>
                  </c:pt>
                  <c:pt idx="84">
                    <c:v>janv</c:v>
                  </c:pt>
                  <c:pt idx="85">
                    <c:v>févr</c:v>
                  </c:pt>
                  <c:pt idx="86">
                    <c:v>mars</c:v>
                  </c:pt>
                  <c:pt idx="87">
                    <c:v>avr</c:v>
                  </c:pt>
                  <c:pt idx="88">
                    <c:v>mai</c:v>
                  </c:pt>
                  <c:pt idx="89">
                    <c:v>juin</c:v>
                  </c:pt>
                  <c:pt idx="90">
                    <c:v>juil</c:v>
                  </c:pt>
                  <c:pt idx="91">
                    <c:v>août</c:v>
                  </c:pt>
                  <c:pt idx="92">
                    <c:v>sept</c:v>
                  </c:pt>
                  <c:pt idx="93">
                    <c:v>oct</c:v>
                  </c:pt>
                  <c:pt idx="94">
                    <c:v>nov</c:v>
                  </c:pt>
                  <c:pt idx="95">
                    <c:v>déc</c:v>
                  </c:pt>
                  <c:pt idx="96">
                    <c:v>janv</c:v>
                  </c:pt>
                  <c:pt idx="97">
                    <c:v>févr</c:v>
                  </c:pt>
                  <c:pt idx="98">
                    <c:v>mars</c:v>
                  </c:pt>
                  <c:pt idx="99">
                    <c:v>avr</c:v>
                  </c:pt>
                  <c:pt idx="100">
                    <c:v>mai</c:v>
                  </c:pt>
                  <c:pt idx="101">
                    <c:v>juin</c:v>
                  </c:pt>
                  <c:pt idx="102">
                    <c:v>juil</c:v>
                  </c:pt>
                  <c:pt idx="103">
                    <c:v>août</c:v>
                  </c:pt>
                  <c:pt idx="104">
                    <c:v>sept</c:v>
                  </c:pt>
                  <c:pt idx="105">
                    <c:v>oct</c:v>
                  </c:pt>
                  <c:pt idx="106">
                    <c:v>nov</c:v>
                  </c:pt>
                  <c:pt idx="107">
                    <c:v>déc</c:v>
                  </c:pt>
                  <c:pt idx="108">
                    <c:v>janv</c:v>
                  </c:pt>
                  <c:pt idx="109">
                    <c:v>févr</c:v>
                  </c:pt>
                  <c:pt idx="110">
                    <c:v>mars</c:v>
                  </c:pt>
                  <c:pt idx="111">
                    <c:v>avr</c:v>
                  </c:pt>
                  <c:pt idx="112">
                    <c:v>mai</c:v>
                  </c:pt>
                  <c:pt idx="113">
                    <c:v>juin</c:v>
                  </c:pt>
                  <c:pt idx="114">
                    <c:v>juil</c:v>
                  </c:pt>
                  <c:pt idx="115">
                    <c:v>août</c:v>
                  </c:pt>
                  <c:pt idx="116">
                    <c:v>sept</c:v>
                  </c:pt>
                  <c:pt idx="117">
                    <c:v>oct</c:v>
                  </c:pt>
                  <c:pt idx="118">
                    <c:v>nov</c:v>
                  </c:pt>
                  <c:pt idx="119">
                    <c:v>déc</c:v>
                  </c:pt>
                  <c:pt idx="120">
                    <c:v>janv</c:v>
                  </c:pt>
                  <c:pt idx="121">
                    <c:v>févr</c:v>
                  </c:pt>
                  <c:pt idx="122">
                    <c:v>mars</c:v>
                  </c:pt>
                  <c:pt idx="123">
                    <c:v>avr</c:v>
                  </c:pt>
                  <c:pt idx="124">
                    <c:v>mai</c:v>
                  </c:pt>
                  <c:pt idx="125">
                    <c:v>juin</c:v>
                  </c:pt>
                  <c:pt idx="126">
                    <c:v>juil</c:v>
                  </c:pt>
                  <c:pt idx="127">
                    <c:v>août</c:v>
                  </c:pt>
                  <c:pt idx="128">
                    <c:v>sept</c:v>
                  </c:pt>
                  <c:pt idx="129">
                    <c:v>oct</c:v>
                  </c:pt>
                  <c:pt idx="130">
                    <c:v>nov</c:v>
                  </c:pt>
                  <c:pt idx="131">
                    <c:v>déc</c:v>
                  </c:pt>
                  <c:pt idx="132">
                    <c:v>janv</c:v>
                  </c:pt>
                  <c:pt idx="133">
                    <c:v>févr</c:v>
                  </c:pt>
                  <c:pt idx="134">
                    <c:v>mars</c:v>
                  </c:pt>
                  <c:pt idx="135">
                    <c:v>avr</c:v>
                  </c:pt>
                  <c:pt idx="136">
                    <c:v>mai</c:v>
                  </c:pt>
                  <c:pt idx="137">
                    <c:v>juin</c:v>
                  </c:pt>
                  <c:pt idx="138">
                    <c:v>juil</c:v>
                  </c:pt>
                  <c:pt idx="139">
                    <c:v>août</c:v>
                  </c:pt>
                  <c:pt idx="140">
                    <c:v>sept</c:v>
                  </c:pt>
                  <c:pt idx="141">
                    <c:v>oct</c:v>
                  </c:pt>
                  <c:pt idx="142">
                    <c:v>nov</c:v>
                  </c:pt>
                  <c:pt idx="143">
                    <c:v>déc</c:v>
                  </c:pt>
                  <c:pt idx="144">
                    <c:v>janv</c:v>
                  </c:pt>
                  <c:pt idx="145">
                    <c:v>févr</c:v>
                  </c:pt>
                  <c:pt idx="146">
                    <c:v>mars</c:v>
                  </c:pt>
                  <c:pt idx="147">
                    <c:v>avr</c:v>
                  </c:pt>
                  <c:pt idx="148">
                    <c:v>mai</c:v>
                  </c:pt>
                  <c:pt idx="149">
                    <c:v>juin</c:v>
                  </c:pt>
                  <c:pt idx="150">
                    <c:v>juil</c:v>
                  </c:pt>
                  <c:pt idx="151">
                    <c:v>août</c:v>
                  </c:pt>
                  <c:pt idx="152">
                    <c:v>sept</c:v>
                  </c:pt>
                  <c:pt idx="153">
                    <c:v>oct</c:v>
                  </c:pt>
                  <c:pt idx="154">
                    <c:v>nov</c:v>
                  </c:pt>
                  <c:pt idx="155">
                    <c:v>déc</c:v>
                  </c:pt>
                  <c:pt idx="156">
                    <c:v>janv</c:v>
                  </c:pt>
                  <c:pt idx="157">
                    <c:v>févr</c:v>
                  </c:pt>
                  <c:pt idx="158">
                    <c:v>mars</c:v>
                  </c:pt>
                  <c:pt idx="159">
                    <c:v>avr</c:v>
                  </c:pt>
                  <c:pt idx="160">
                    <c:v>mai</c:v>
                  </c:pt>
                  <c:pt idx="161">
                    <c:v>juin</c:v>
                  </c:pt>
                  <c:pt idx="162">
                    <c:v>juil</c:v>
                  </c:pt>
                  <c:pt idx="163">
                    <c:v>août</c:v>
                  </c:pt>
                  <c:pt idx="164">
                    <c:v>sept</c:v>
                  </c:pt>
                  <c:pt idx="165">
                    <c:v>oct</c:v>
                  </c:pt>
                  <c:pt idx="166">
                    <c:v>nov</c:v>
                  </c:pt>
                  <c:pt idx="167">
                    <c:v>déc</c:v>
                  </c:pt>
                  <c:pt idx="168">
                    <c:v>janv</c:v>
                  </c:pt>
                  <c:pt idx="169">
                    <c:v>févr</c:v>
                  </c:pt>
                  <c:pt idx="170">
                    <c:v>mars</c:v>
                  </c:pt>
                  <c:pt idx="171">
                    <c:v>avr</c:v>
                  </c:pt>
                  <c:pt idx="172">
                    <c:v>mai</c:v>
                  </c:pt>
                  <c:pt idx="173">
                    <c:v>juin</c:v>
                  </c:pt>
                  <c:pt idx="174">
                    <c:v>juil</c:v>
                  </c:pt>
                  <c:pt idx="175">
                    <c:v>août</c:v>
                  </c:pt>
                  <c:pt idx="176">
                    <c:v>sept</c:v>
                  </c:pt>
                  <c:pt idx="177">
                    <c:v>oct</c:v>
                  </c:pt>
                  <c:pt idx="178">
                    <c:v>nov</c:v>
                  </c:pt>
                  <c:pt idx="179">
                    <c:v>déc</c:v>
                  </c:pt>
                  <c:pt idx="180">
                    <c:v>janv</c:v>
                  </c:pt>
                  <c:pt idx="181">
                    <c:v>févr</c:v>
                  </c:pt>
                  <c:pt idx="182">
                    <c:v>mars</c:v>
                  </c:pt>
                  <c:pt idx="183">
                    <c:v>avr</c:v>
                  </c:pt>
                  <c:pt idx="184">
                    <c:v>mai</c:v>
                  </c:pt>
                  <c:pt idx="185">
                    <c:v>juin</c:v>
                  </c:pt>
                  <c:pt idx="186">
                    <c:v>juil</c:v>
                  </c:pt>
                  <c:pt idx="187">
                    <c:v>août</c:v>
                  </c:pt>
                  <c:pt idx="188">
                    <c:v>sept</c:v>
                  </c:pt>
                  <c:pt idx="189">
                    <c:v>oct</c:v>
                  </c:pt>
                  <c:pt idx="190">
                    <c:v>nov</c:v>
                  </c:pt>
                  <c:pt idx="191">
                    <c:v>déc</c:v>
                  </c:pt>
                  <c:pt idx="192">
                    <c:v>janv</c:v>
                  </c:pt>
                  <c:pt idx="193">
                    <c:v>févr</c:v>
                  </c:pt>
                  <c:pt idx="194">
                    <c:v>mars</c:v>
                  </c:pt>
                  <c:pt idx="195">
                    <c:v>avr</c:v>
                  </c:pt>
                  <c:pt idx="196">
                    <c:v>mai</c:v>
                  </c:pt>
                  <c:pt idx="197">
                    <c:v>juin</c:v>
                  </c:pt>
                  <c:pt idx="198">
                    <c:v>juil</c:v>
                  </c:pt>
                  <c:pt idx="199">
                    <c:v>août</c:v>
                  </c:pt>
                  <c:pt idx="200">
                    <c:v>sept</c:v>
                  </c:pt>
                  <c:pt idx="201">
                    <c:v>oct</c:v>
                  </c:pt>
                  <c:pt idx="202">
                    <c:v>nov</c:v>
                  </c:pt>
                  <c:pt idx="203">
                    <c:v>déc</c:v>
                  </c:pt>
                  <c:pt idx="204">
                    <c:v>janv</c:v>
                  </c:pt>
                  <c:pt idx="205">
                    <c:v>févr</c:v>
                  </c:pt>
                  <c:pt idx="206">
                    <c:v>mars</c:v>
                  </c:pt>
                  <c:pt idx="207">
                    <c:v>avr</c:v>
                  </c:pt>
                  <c:pt idx="208">
                    <c:v>mai</c:v>
                  </c:pt>
                  <c:pt idx="209">
                    <c:v>juin</c:v>
                  </c:pt>
                  <c:pt idx="210">
                    <c:v>juil</c:v>
                  </c:pt>
                  <c:pt idx="211">
                    <c:v>août</c:v>
                  </c:pt>
                  <c:pt idx="212">
                    <c:v>sept</c:v>
                  </c:pt>
                  <c:pt idx="213">
                    <c:v>oct</c:v>
                  </c:pt>
                  <c:pt idx="214">
                    <c:v>nov</c:v>
                  </c:pt>
                  <c:pt idx="215">
                    <c:v>déc</c:v>
                  </c:pt>
                  <c:pt idx="216">
                    <c:v>janv</c:v>
                  </c:pt>
                  <c:pt idx="217">
                    <c:v>févr</c:v>
                  </c:pt>
                  <c:pt idx="218">
                    <c:v>mars</c:v>
                  </c:pt>
                  <c:pt idx="219">
                    <c:v>avr</c:v>
                  </c:pt>
                  <c:pt idx="220">
                    <c:v>mai</c:v>
                  </c:pt>
                  <c:pt idx="221">
                    <c:v>juin</c:v>
                  </c:pt>
                  <c:pt idx="222">
                    <c:v>juil</c:v>
                  </c:pt>
                  <c:pt idx="223">
                    <c:v>août</c:v>
                  </c:pt>
                  <c:pt idx="224">
                    <c:v>sept</c:v>
                  </c:pt>
                  <c:pt idx="225">
                    <c:v>oct</c:v>
                  </c:pt>
                  <c:pt idx="226">
                    <c:v>nov</c:v>
                  </c:pt>
                  <c:pt idx="227">
                    <c:v>déc</c:v>
                  </c:pt>
                </c:lvl>
                <c:lvl>
                  <c:pt idx="0">
                    <c:v>2001</c:v>
                  </c:pt>
                  <c:pt idx="12">
                    <c:v>2002</c:v>
                  </c:pt>
                  <c:pt idx="24">
                    <c:v>2003</c:v>
                  </c:pt>
                  <c:pt idx="36">
                    <c:v>2004</c:v>
                  </c:pt>
                  <c:pt idx="48">
                    <c:v>2005</c:v>
                  </c:pt>
                  <c:pt idx="60">
                    <c:v>2006</c:v>
                  </c:pt>
                  <c:pt idx="72">
                    <c:v>2007</c:v>
                  </c:pt>
                  <c:pt idx="84">
                    <c:v>2008</c:v>
                  </c:pt>
                  <c:pt idx="96">
                    <c:v>2009</c:v>
                  </c:pt>
                  <c:pt idx="108">
                    <c:v>2010</c:v>
                  </c:pt>
                  <c:pt idx="120">
                    <c:v>2011</c:v>
                  </c:pt>
                  <c:pt idx="132">
                    <c:v>2012</c:v>
                  </c:pt>
                  <c:pt idx="144">
                    <c:v>2013</c:v>
                  </c:pt>
                  <c:pt idx="156">
                    <c:v>2014</c:v>
                  </c:pt>
                  <c:pt idx="168">
                    <c:v>2015</c:v>
                  </c:pt>
                  <c:pt idx="180">
                    <c:v>2016</c:v>
                  </c:pt>
                  <c:pt idx="192">
                    <c:v>2017</c:v>
                  </c:pt>
                  <c:pt idx="204">
                    <c:v>2018</c:v>
                  </c:pt>
                  <c:pt idx="216">
                    <c:v>2019</c:v>
                  </c:pt>
                </c:lvl>
              </c:multiLvlStrCache>
            </c:multiLvlStrRef>
          </c:cat>
          <c:val>
            <c:numRef>
              <c:f>'Transactions logements anciens'!$C$15:$C$242</c:f>
              <c:numCache>
                <c:formatCode>#,##0</c:formatCode>
                <c:ptCount val="228"/>
                <c:pt idx="0">
                  <c:v>797000</c:v>
                </c:pt>
                <c:pt idx="1">
                  <c:v>793000</c:v>
                </c:pt>
                <c:pt idx="2">
                  <c:v>785000</c:v>
                </c:pt>
                <c:pt idx="3">
                  <c:v>789000</c:v>
                </c:pt>
                <c:pt idx="4">
                  <c:v>791000</c:v>
                </c:pt>
                <c:pt idx="5">
                  <c:v>789000</c:v>
                </c:pt>
                <c:pt idx="6">
                  <c:v>783000</c:v>
                </c:pt>
                <c:pt idx="7">
                  <c:v>787000</c:v>
                </c:pt>
                <c:pt idx="8">
                  <c:v>791000</c:v>
                </c:pt>
                <c:pt idx="9">
                  <c:v>789000</c:v>
                </c:pt>
                <c:pt idx="10">
                  <c:v>785000</c:v>
                </c:pt>
                <c:pt idx="11">
                  <c:v>784000</c:v>
                </c:pt>
                <c:pt idx="12">
                  <c:v>781000</c:v>
                </c:pt>
                <c:pt idx="13">
                  <c:v>794000</c:v>
                </c:pt>
                <c:pt idx="14">
                  <c:v>793000</c:v>
                </c:pt>
                <c:pt idx="15">
                  <c:v>792000</c:v>
                </c:pt>
                <c:pt idx="16">
                  <c:v>798000</c:v>
                </c:pt>
                <c:pt idx="17">
                  <c:v>799000</c:v>
                </c:pt>
                <c:pt idx="18">
                  <c:v>805000</c:v>
                </c:pt>
                <c:pt idx="19">
                  <c:v>810000</c:v>
                </c:pt>
                <c:pt idx="20">
                  <c:v>802000</c:v>
                </c:pt>
                <c:pt idx="21">
                  <c:v>805000</c:v>
                </c:pt>
                <c:pt idx="22">
                  <c:v>808000</c:v>
                </c:pt>
                <c:pt idx="23">
                  <c:v>811000</c:v>
                </c:pt>
                <c:pt idx="24">
                  <c:v>809000</c:v>
                </c:pt>
                <c:pt idx="25">
                  <c:v>802000</c:v>
                </c:pt>
                <c:pt idx="26">
                  <c:v>797000</c:v>
                </c:pt>
                <c:pt idx="27">
                  <c:v>799000</c:v>
                </c:pt>
                <c:pt idx="28">
                  <c:v>799000</c:v>
                </c:pt>
                <c:pt idx="29">
                  <c:v>793000</c:v>
                </c:pt>
                <c:pt idx="30">
                  <c:v>799000</c:v>
                </c:pt>
                <c:pt idx="31">
                  <c:v>797000</c:v>
                </c:pt>
                <c:pt idx="32">
                  <c:v>805000</c:v>
                </c:pt>
                <c:pt idx="33">
                  <c:v>812000</c:v>
                </c:pt>
                <c:pt idx="34">
                  <c:v>813000</c:v>
                </c:pt>
                <c:pt idx="35">
                  <c:v>813000</c:v>
                </c:pt>
                <c:pt idx="36">
                  <c:v>819000</c:v>
                </c:pt>
                <c:pt idx="37">
                  <c:v>818000</c:v>
                </c:pt>
                <c:pt idx="38">
                  <c:v>823000</c:v>
                </c:pt>
                <c:pt idx="39">
                  <c:v>829000</c:v>
                </c:pt>
                <c:pt idx="40">
                  <c:v>827000</c:v>
                </c:pt>
                <c:pt idx="41">
                  <c:v>835000</c:v>
                </c:pt>
                <c:pt idx="42">
                  <c:v>833000</c:v>
                </c:pt>
                <c:pt idx="43">
                  <c:v>827000</c:v>
                </c:pt>
                <c:pt idx="44">
                  <c:v>827000</c:v>
                </c:pt>
                <c:pt idx="45">
                  <c:v>825000</c:v>
                </c:pt>
                <c:pt idx="46">
                  <c:v>823000</c:v>
                </c:pt>
                <c:pt idx="47">
                  <c:v>822000</c:v>
                </c:pt>
                <c:pt idx="48">
                  <c:v>822000</c:v>
                </c:pt>
                <c:pt idx="49">
                  <c:v>824000</c:v>
                </c:pt>
                <c:pt idx="50">
                  <c:v>825000</c:v>
                </c:pt>
                <c:pt idx="51">
                  <c:v>821000</c:v>
                </c:pt>
                <c:pt idx="52">
                  <c:v>814000</c:v>
                </c:pt>
                <c:pt idx="53">
                  <c:v>815000</c:v>
                </c:pt>
                <c:pt idx="54">
                  <c:v>819000</c:v>
                </c:pt>
                <c:pt idx="55">
                  <c:v>818000</c:v>
                </c:pt>
                <c:pt idx="56">
                  <c:v>820000</c:v>
                </c:pt>
                <c:pt idx="57">
                  <c:v>822000</c:v>
                </c:pt>
                <c:pt idx="58">
                  <c:v>827000</c:v>
                </c:pt>
                <c:pt idx="59">
                  <c:v>828000</c:v>
                </c:pt>
                <c:pt idx="60">
                  <c:v>831000</c:v>
                </c:pt>
                <c:pt idx="61">
                  <c:v>831000</c:v>
                </c:pt>
                <c:pt idx="62">
                  <c:v>833000</c:v>
                </c:pt>
                <c:pt idx="63">
                  <c:v>834000</c:v>
                </c:pt>
                <c:pt idx="64">
                  <c:v>836000</c:v>
                </c:pt>
                <c:pt idx="65">
                  <c:v>835000</c:v>
                </c:pt>
                <c:pt idx="66">
                  <c:v>828000</c:v>
                </c:pt>
                <c:pt idx="67">
                  <c:v>833000</c:v>
                </c:pt>
                <c:pt idx="68">
                  <c:v>831000</c:v>
                </c:pt>
                <c:pt idx="69">
                  <c:v>824000</c:v>
                </c:pt>
                <c:pt idx="70">
                  <c:v>822000</c:v>
                </c:pt>
                <c:pt idx="71">
                  <c:v>820000</c:v>
                </c:pt>
                <c:pt idx="72">
                  <c:v>815000</c:v>
                </c:pt>
                <c:pt idx="73">
                  <c:v>814000</c:v>
                </c:pt>
                <c:pt idx="74">
                  <c:v>812000</c:v>
                </c:pt>
                <c:pt idx="75">
                  <c:v>813000</c:v>
                </c:pt>
                <c:pt idx="76">
                  <c:v>820000</c:v>
                </c:pt>
                <c:pt idx="77">
                  <c:v>821000</c:v>
                </c:pt>
                <c:pt idx="78">
                  <c:v>816000</c:v>
                </c:pt>
                <c:pt idx="79">
                  <c:v>823000</c:v>
                </c:pt>
                <c:pt idx="80">
                  <c:v>821000</c:v>
                </c:pt>
                <c:pt idx="81">
                  <c:v>814000</c:v>
                </c:pt>
                <c:pt idx="82">
                  <c:v>812000</c:v>
                </c:pt>
                <c:pt idx="83">
                  <c:v>810000</c:v>
                </c:pt>
                <c:pt idx="84">
                  <c:v>799000</c:v>
                </c:pt>
                <c:pt idx="85">
                  <c:v>802000</c:v>
                </c:pt>
                <c:pt idx="86">
                  <c:v>796000</c:v>
                </c:pt>
                <c:pt idx="87">
                  <c:v>786000</c:v>
                </c:pt>
                <c:pt idx="88">
                  <c:v>776000</c:v>
                </c:pt>
                <c:pt idx="89">
                  <c:v>758000</c:v>
                </c:pt>
                <c:pt idx="90">
                  <c:v>752000</c:v>
                </c:pt>
                <c:pt idx="91">
                  <c:v>737000</c:v>
                </c:pt>
                <c:pt idx="92">
                  <c:v>717000</c:v>
                </c:pt>
                <c:pt idx="93">
                  <c:v>709000</c:v>
                </c:pt>
                <c:pt idx="94">
                  <c:v>691000</c:v>
                </c:pt>
                <c:pt idx="95">
                  <c:v>674000</c:v>
                </c:pt>
                <c:pt idx="96">
                  <c:v>656000</c:v>
                </c:pt>
                <c:pt idx="97">
                  <c:v>629000</c:v>
                </c:pt>
                <c:pt idx="98">
                  <c:v>610000</c:v>
                </c:pt>
                <c:pt idx="99">
                  <c:v>600000</c:v>
                </c:pt>
                <c:pt idx="100">
                  <c:v>585000</c:v>
                </c:pt>
                <c:pt idx="101">
                  <c:v>578000</c:v>
                </c:pt>
                <c:pt idx="102">
                  <c:v>571000</c:v>
                </c:pt>
                <c:pt idx="103">
                  <c:v>564000</c:v>
                </c:pt>
                <c:pt idx="104">
                  <c:v>568000</c:v>
                </c:pt>
                <c:pt idx="105">
                  <c:v>575000</c:v>
                </c:pt>
                <c:pt idx="106">
                  <c:v>586000</c:v>
                </c:pt>
                <c:pt idx="107">
                  <c:v>595000</c:v>
                </c:pt>
                <c:pt idx="108">
                  <c:v>621000</c:v>
                </c:pt>
                <c:pt idx="109">
                  <c:v>638000</c:v>
                </c:pt>
                <c:pt idx="110">
                  <c:v>656000</c:v>
                </c:pt>
                <c:pt idx="111">
                  <c:v>666000</c:v>
                </c:pt>
                <c:pt idx="112">
                  <c:v>684000</c:v>
                </c:pt>
                <c:pt idx="113">
                  <c:v>699000</c:v>
                </c:pt>
                <c:pt idx="114">
                  <c:v>715000</c:v>
                </c:pt>
                <c:pt idx="115">
                  <c:v>724000</c:v>
                </c:pt>
                <c:pt idx="116">
                  <c:v>737000</c:v>
                </c:pt>
                <c:pt idx="117">
                  <c:v>748000</c:v>
                </c:pt>
                <c:pt idx="118">
                  <c:v>760000</c:v>
                </c:pt>
                <c:pt idx="119">
                  <c:v>776000</c:v>
                </c:pt>
                <c:pt idx="120">
                  <c:v>779000</c:v>
                </c:pt>
                <c:pt idx="121">
                  <c:v>784000</c:v>
                </c:pt>
                <c:pt idx="122">
                  <c:v>796000</c:v>
                </c:pt>
                <c:pt idx="123">
                  <c:v>800000</c:v>
                </c:pt>
                <c:pt idx="124">
                  <c:v>799000</c:v>
                </c:pt>
                <c:pt idx="125">
                  <c:v>807000</c:v>
                </c:pt>
                <c:pt idx="126">
                  <c:v>814000</c:v>
                </c:pt>
                <c:pt idx="127">
                  <c:v>818000</c:v>
                </c:pt>
                <c:pt idx="128">
                  <c:v>821000</c:v>
                </c:pt>
                <c:pt idx="129">
                  <c:v>810000</c:v>
                </c:pt>
                <c:pt idx="130">
                  <c:v>804000</c:v>
                </c:pt>
                <c:pt idx="131">
                  <c:v>801000</c:v>
                </c:pt>
                <c:pt idx="132">
                  <c:v>832000</c:v>
                </c:pt>
                <c:pt idx="133">
                  <c:v>834000</c:v>
                </c:pt>
                <c:pt idx="134">
                  <c:v>816000</c:v>
                </c:pt>
                <c:pt idx="135">
                  <c:v>802000</c:v>
                </c:pt>
                <c:pt idx="136">
                  <c:v>783000</c:v>
                </c:pt>
                <c:pt idx="137">
                  <c:v>781000</c:v>
                </c:pt>
                <c:pt idx="138">
                  <c:v>757000</c:v>
                </c:pt>
                <c:pt idx="139">
                  <c:v>737000</c:v>
                </c:pt>
                <c:pt idx="140">
                  <c:v>734000</c:v>
                </c:pt>
                <c:pt idx="141">
                  <c:v>728000</c:v>
                </c:pt>
                <c:pt idx="142">
                  <c:v>717000</c:v>
                </c:pt>
                <c:pt idx="143">
                  <c:v>708000</c:v>
                </c:pt>
                <c:pt idx="144">
                  <c:v>660000</c:v>
                </c:pt>
                <c:pt idx="145">
                  <c:v>652000</c:v>
                </c:pt>
                <c:pt idx="146">
                  <c:v>661000</c:v>
                </c:pt>
                <c:pt idx="147">
                  <c:v>664000</c:v>
                </c:pt>
                <c:pt idx="148">
                  <c:v>664000</c:v>
                </c:pt>
                <c:pt idx="149">
                  <c:v>677000</c:v>
                </c:pt>
                <c:pt idx="150">
                  <c:v>677000</c:v>
                </c:pt>
                <c:pt idx="151">
                  <c:v>681000</c:v>
                </c:pt>
                <c:pt idx="152">
                  <c:v>690000</c:v>
                </c:pt>
                <c:pt idx="153">
                  <c:v>692000</c:v>
                </c:pt>
                <c:pt idx="154">
                  <c:v>709000</c:v>
                </c:pt>
                <c:pt idx="155">
                  <c:v>720000</c:v>
                </c:pt>
                <c:pt idx="156">
                  <c:v>722000</c:v>
                </c:pt>
                <c:pt idx="157">
                  <c:v>739000</c:v>
                </c:pt>
                <c:pt idx="158">
                  <c:v>737000</c:v>
                </c:pt>
                <c:pt idx="159">
                  <c:v>737000</c:v>
                </c:pt>
                <c:pt idx="160">
                  <c:v>744000</c:v>
                </c:pt>
                <c:pt idx="161">
                  <c:v>736000</c:v>
                </c:pt>
                <c:pt idx="162">
                  <c:v>733000</c:v>
                </c:pt>
                <c:pt idx="163">
                  <c:v>736000</c:v>
                </c:pt>
                <c:pt idx="164">
                  <c:v>727000</c:v>
                </c:pt>
                <c:pt idx="165">
                  <c:v>721000</c:v>
                </c:pt>
                <c:pt idx="166">
                  <c:v>707000</c:v>
                </c:pt>
                <c:pt idx="167">
                  <c:v>694000</c:v>
                </c:pt>
                <c:pt idx="168">
                  <c:v>697000</c:v>
                </c:pt>
                <c:pt idx="169">
                  <c:v>691000</c:v>
                </c:pt>
                <c:pt idx="170">
                  <c:v>697000</c:v>
                </c:pt>
                <c:pt idx="171">
                  <c:v>697000</c:v>
                </c:pt>
                <c:pt idx="172">
                  <c:v>700000</c:v>
                </c:pt>
                <c:pt idx="173">
                  <c:v>715000</c:v>
                </c:pt>
                <c:pt idx="174">
                  <c:v>727000</c:v>
                </c:pt>
                <c:pt idx="175">
                  <c:v>738000</c:v>
                </c:pt>
                <c:pt idx="176">
                  <c:v>754000</c:v>
                </c:pt>
                <c:pt idx="177">
                  <c:v>772000</c:v>
                </c:pt>
                <c:pt idx="178">
                  <c:v>794000</c:v>
                </c:pt>
                <c:pt idx="179">
                  <c:v>798000</c:v>
                </c:pt>
                <c:pt idx="180">
                  <c:v>803000</c:v>
                </c:pt>
                <c:pt idx="181">
                  <c:v>805000</c:v>
                </c:pt>
                <c:pt idx="182">
                  <c:v>809000</c:v>
                </c:pt>
                <c:pt idx="183">
                  <c:v>819000</c:v>
                </c:pt>
                <c:pt idx="184">
                  <c:v>824000</c:v>
                </c:pt>
                <c:pt idx="185">
                  <c:v>819000</c:v>
                </c:pt>
                <c:pt idx="186">
                  <c:v>828000</c:v>
                </c:pt>
                <c:pt idx="187">
                  <c:v>830000</c:v>
                </c:pt>
                <c:pt idx="188">
                  <c:v>825000</c:v>
                </c:pt>
                <c:pt idx="189">
                  <c:v>829000</c:v>
                </c:pt>
                <c:pt idx="190">
                  <c:v>832000</c:v>
                </c:pt>
                <c:pt idx="191">
                  <c:v>845000</c:v>
                </c:pt>
                <c:pt idx="192">
                  <c:v>851000</c:v>
                </c:pt>
                <c:pt idx="193">
                  <c:v>870000</c:v>
                </c:pt>
                <c:pt idx="194">
                  <c:v>877000</c:v>
                </c:pt>
                <c:pt idx="195">
                  <c:v>891000</c:v>
                </c:pt>
                <c:pt idx="196">
                  <c:v>902000</c:v>
                </c:pt>
                <c:pt idx="197">
                  <c:v>917000</c:v>
                </c:pt>
                <c:pt idx="198">
                  <c:v>929000</c:v>
                </c:pt>
                <c:pt idx="199">
                  <c:v>935000</c:v>
                </c:pt>
                <c:pt idx="200">
                  <c:v>949000</c:v>
                </c:pt>
                <c:pt idx="201">
                  <c:v>955000</c:v>
                </c:pt>
                <c:pt idx="202">
                  <c:v>956000</c:v>
                </c:pt>
                <c:pt idx="203">
                  <c:v>964000</c:v>
                </c:pt>
                <c:pt idx="204">
                  <c:v>966000</c:v>
                </c:pt>
                <c:pt idx="205">
                  <c:v>959000</c:v>
                </c:pt>
                <c:pt idx="206">
                  <c:v>961000</c:v>
                </c:pt>
                <c:pt idx="207">
                  <c:v>958000</c:v>
                </c:pt>
                <c:pt idx="208">
                  <c:v>952000</c:v>
                </c:pt>
                <c:pt idx="209">
                  <c:v>956000</c:v>
                </c:pt>
                <c:pt idx="210">
                  <c:v>953000</c:v>
                </c:pt>
                <c:pt idx="211">
                  <c:v>949000</c:v>
                </c:pt>
                <c:pt idx="212">
                  <c:v>959000</c:v>
                </c:pt>
                <c:pt idx="213">
                  <c:v>961000</c:v>
                </c:pt>
                <c:pt idx="214">
                  <c:v>965000</c:v>
                </c:pt>
                <c:pt idx="215">
                  <c:v>965000</c:v>
                </c:pt>
                <c:pt idx="216">
                  <c:v>967000</c:v>
                </c:pt>
                <c:pt idx="217">
                  <c:v>973000</c:v>
                </c:pt>
                <c:pt idx="218">
                  <c:v>984000</c:v>
                </c:pt>
                <c:pt idx="219">
                  <c:v>988000</c:v>
                </c:pt>
                <c:pt idx="220">
                  <c:v>995000</c:v>
                </c:pt>
                <c:pt idx="221">
                  <c:v>1015000</c:v>
                </c:pt>
                <c:pt idx="222">
                  <c:v>1022000</c:v>
                </c:pt>
                <c:pt idx="223">
                  <c:v>1038000</c:v>
                </c:pt>
                <c:pt idx="224">
                  <c:v>1059000</c:v>
                </c:pt>
              </c:numCache>
            </c:numRef>
          </c:val>
          <c:extLst xmlns:c16r2="http://schemas.microsoft.com/office/drawing/2015/06/chart">
            <c:ext xmlns:c16="http://schemas.microsoft.com/office/drawing/2014/chart" uri="{C3380CC4-5D6E-409C-BE32-E72D297353CC}">
              <c16:uniqueId val="{00000000-12E0-4A6A-BADB-9E6B3A8AD7DB}"/>
            </c:ext>
          </c:extLst>
        </c:ser>
        <c:dLbls>
          <c:showLegendKey val="0"/>
          <c:showVal val="0"/>
          <c:showCatName val="0"/>
          <c:showSerName val="0"/>
          <c:showPercent val="0"/>
          <c:showBubbleSize val="0"/>
        </c:dLbls>
        <c:axId val="232581760"/>
        <c:axId val="232477056"/>
      </c:areaChart>
      <c:catAx>
        <c:axId val="232581760"/>
        <c:scaling>
          <c:orientation val="minMax"/>
        </c:scaling>
        <c:delete val="0"/>
        <c:axPos val="b"/>
        <c:numFmt formatCode="General" sourceLinked="1"/>
        <c:majorTickMark val="none"/>
        <c:minorTickMark val="out"/>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232477056"/>
        <c:crossesAt val="-80"/>
        <c:auto val="1"/>
        <c:lblAlgn val="ctr"/>
        <c:lblOffset val="100"/>
        <c:noMultiLvlLbl val="0"/>
      </c:catAx>
      <c:valAx>
        <c:axId val="232477056"/>
        <c:scaling>
          <c:orientation val="minMax"/>
          <c:max val="1100000"/>
          <c:min val="500000"/>
        </c:scaling>
        <c:delete val="0"/>
        <c:axPos val="l"/>
        <c:majorGridlines>
          <c:spPr>
            <a:ln w="9525" cap="flat" cmpd="sng" algn="ctr">
              <a:solidFill>
                <a:schemeClr val="tx1"/>
              </a:solidFill>
              <a:prstDash val="sysDot"/>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fr-FR" sz="1200">
                    <a:latin typeface="Arial" panose="020B0604020202020204" pitchFamily="34" charset="0"/>
                    <a:cs typeface="Arial" panose="020B0604020202020204" pitchFamily="34" charset="0"/>
                  </a:rPr>
                  <a:t>Sur 12 mois glissants </a:t>
                </a:r>
              </a:p>
            </c:rich>
          </c:tx>
          <c:layout>
            <c:manualLayout>
              <c:xMode val="edge"/>
              <c:yMode val="edge"/>
              <c:x val="5.640887234347119E-4"/>
              <c:y val="0.26374155785797937"/>
            </c:manualLayout>
          </c:layout>
          <c:overlay val="0"/>
          <c:spPr>
            <a:noFill/>
            <a:ln>
              <a:noFill/>
            </a:ln>
            <a:effectLst/>
          </c:sp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232581760"/>
        <c:crosses val="autoZero"/>
        <c:crossBetween val="midCat"/>
        <c:majorUnit val="50000"/>
      </c:valAx>
      <c:spPr>
        <a:blipFill>
          <a:blip xmlns:r="http://schemas.openxmlformats.org/officeDocument/2006/relationships" r:embed="rId1"/>
          <a:tile tx="0" ty="0" sx="100000" sy="100000" flip="none" algn="tl"/>
        </a:blipFill>
        <a:ln>
          <a:noFill/>
        </a:ln>
        <a:effectLst/>
      </c:spPr>
    </c:plotArea>
    <c:plotVisOnly val="1"/>
    <c:dispBlanksAs val="gap"/>
    <c:showDLblsOverMax val="0"/>
  </c:chart>
  <c:spPr>
    <a:noFill/>
    <a:ln w="9525" cap="flat" cmpd="sng" algn="ctr">
      <a:noFill/>
      <a:round/>
    </a:ln>
    <a:effectLst/>
  </c:spPr>
  <c:txPr>
    <a:bodyPr/>
    <a:lstStyle/>
    <a:p>
      <a:pPr>
        <a:defRPr/>
      </a:pPr>
      <a:endParaRPr lang="fr-FR"/>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609554213017786"/>
          <c:y val="5.0925925925925923E-2"/>
          <c:w val="0.79000374486823843"/>
          <c:h val="0.77421857479082723"/>
        </c:manualLayout>
      </c:layout>
      <c:barChart>
        <c:barDir val="col"/>
        <c:grouping val="clustered"/>
        <c:varyColors val="0"/>
        <c:ser>
          <c:idx val="1"/>
          <c:order val="0"/>
          <c:spPr>
            <a:solidFill>
              <a:srgbClr val="00B050"/>
            </a:solidFill>
            <a:ln>
              <a:solidFill>
                <a:srgbClr val="00B050"/>
              </a:solidFill>
            </a:ln>
            <a:effectLst/>
          </c:spPr>
          <c:invertIfNegative val="0"/>
          <c:dPt>
            <c:idx val="18"/>
            <c:invertIfNegative val="0"/>
            <c:bubble3D val="0"/>
            <c:extLst xmlns:c16r2="http://schemas.microsoft.com/office/drawing/2015/06/chart">
              <c:ext xmlns:c16="http://schemas.microsoft.com/office/drawing/2014/chart" uri="{C3380CC4-5D6E-409C-BE32-E72D297353CC}">
                <c16:uniqueId val="{00000001-5E4B-4B6C-96BC-EC9EBB57C63F}"/>
              </c:ext>
            </c:extLst>
          </c:dPt>
          <c:dPt>
            <c:idx val="19"/>
            <c:invertIfNegative val="0"/>
            <c:bubble3D val="0"/>
            <c:extLst xmlns:c16r2="http://schemas.microsoft.com/office/drawing/2015/06/chart">
              <c:ext xmlns:c16="http://schemas.microsoft.com/office/drawing/2014/chart" uri="{C3380CC4-5D6E-409C-BE32-E72D297353CC}">
                <c16:uniqueId val="{00000003-5E4B-4B6C-96BC-EC9EBB57C63F}"/>
              </c:ext>
            </c:extLst>
          </c:dPt>
          <c:dPt>
            <c:idx val="20"/>
            <c:invertIfNegative val="0"/>
            <c:bubble3D val="0"/>
            <c:spPr>
              <a:pattFill prst="horzBrick">
                <a:fgClr>
                  <a:srgbClr val="00B050"/>
                </a:fgClr>
                <a:bgClr>
                  <a:schemeClr val="bg1"/>
                </a:bgClr>
              </a:pattFill>
              <a:ln>
                <a:solidFill>
                  <a:srgbClr val="00B050"/>
                </a:solidFill>
              </a:ln>
              <a:effectLst/>
            </c:spPr>
            <c:extLst xmlns:c16r2="http://schemas.microsoft.com/office/drawing/2015/06/chart">
              <c:ext xmlns:c16="http://schemas.microsoft.com/office/drawing/2014/chart" uri="{C3380CC4-5D6E-409C-BE32-E72D297353CC}">
                <c16:uniqueId val="{00000005-5E4B-4B6C-96BC-EC9EBB57C63F}"/>
              </c:ext>
            </c:extLst>
          </c:dPt>
          <c:dPt>
            <c:idx val="23"/>
            <c:invertIfNegative val="0"/>
            <c:bubble3D val="0"/>
            <c:spPr>
              <a:pattFill prst="horzBrick">
                <a:fgClr>
                  <a:srgbClr val="00B050"/>
                </a:fgClr>
                <a:bgClr>
                  <a:schemeClr val="bg1"/>
                </a:bgClr>
              </a:pattFill>
              <a:ln>
                <a:solidFill>
                  <a:srgbClr val="00B050"/>
                </a:solidFill>
              </a:ln>
              <a:effectLst/>
            </c:spPr>
            <c:extLst xmlns:c16r2="http://schemas.microsoft.com/office/drawing/2015/06/chart">
              <c:ext xmlns:c16="http://schemas.microsoft.com/office/drawing/2014/chart" uri="{C3380CC4-5D6E-409C-BE32-E72D297353CC}">
                <c16:uniqueId val="{00000007-5E4B-4B6C-96BC-EC9EBB57C63F}"/>
              </c:ext>
            </c:extLst>
          </c:dPt>
          <c:dPt>
            <c:idx val="32"/>
            <c:invertIfNegative val="0"/>
            <c:bubble3D val="0"/>
            <c:extLst xmlns:c16r2="http://schemas.microsoft.com/office/drawing/2015/06/chart">
              <c:ext xmlns:c16="http://schemas.microsoft.com/office/drawing/2014/chart" uri="{C3380CC4-5D6E-409C-BE32-E72D297353CC}">
                <c16:uniqueId val="{00000009-5E4B-4B6C-96BC-EC9EBB57C63F}"/>
              </c:ext>
            </c:extLst>
          </c:dPt>
          <c:cat>
            <c:strRef>
              <c:f>'Production emploi'!$A$10:$A$30</c:f>
              <c:strCache>
                <c:ptCount val="2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 (e) </c:v>
                </c:pt>
                <c:pt idx="20">
                  <c:v>2020 (p) </c:v>
                </c:pt>
              </c:strCache>
            </c:strRef>
          </c:cat>
          <c:val>
            <c:numRef>
              <c:f>'Production emploi'!$B$10:$B$30</c:f>
              <c:numCache>
                <c:formatCode>#,##0</c:formatCode>
                <c:ptCount val="21"/>
                <c:pt idx="0">
                  <c:v>119101.70559856441</c:v>
                </c:pt>
                <c:pt idx="1">
                  <c:v>121639.09189003499</c:v>
                </c:pt>
                <c:pt idx="2">
                  <c:v>120433.0921688836</c:v>
                </c:pt>
                <c:pt idx="3">
                  <c:v>119624.74197075979</c:v>
                </c:pt>
                <c:pt idx="4">
                  <c:v>124318.79673065095</c:v>
                </c:pt>
                <c:pt idx="5">
                  <c:v>129100.17815386731</c:v>
                </c:pt>
                <c:pt idx="6">
                  <c:v>135785.46304231853</c:v>
                </c:pt>
                <c:pt idx="7">
                  <c:v>139492.53872791392</c:v>
                </c:pt>
                <c:pt idx="8">
                  <c:v>135385.32952893974</c:v>
                </c:pt>
                <c:pt idx="9">
                  <c:v>122431.09841571253</c:v>
                </c:pt>
                <c:pt idx="10">
                  <c:v>121376.26880350107</c:v>
                </c:pt>
                <c:pt idx="11">
                  <c:v>128424.61124679448</c:v>
                </c:pt>
                <c:pt idx="12">
                  <c:v>126605.47761022969</c:v>
                </c:pt>
                <c:pt idx="13">
                  <c:v>121524.60983836648</c:v>
                </c:pt>
                <c:pt idx="14">
                  <c:v>116142.8140002655</c:v>
                </c:pt>
                <c:pt idx="15">
                  <c:v>113110.64870515864</c:v>
                </c:pt>
                <c:pt idx="16">
                  <c:v>114936.88028385359</c:v>
                </c:pt>
                <c:pt idx="17">
                  <c:v>120899.59894119631</c:v>
                </c:pt>
                <c:pt idx="18">
                  <c:v>122451.3953316439</c:v>
                </c:pt>
                <c:pt idx="19">
                  <c:v>123956.00386151062</c:v>
                </c:pt>
                <c:pt idx="20">
                  <c:v>124885.92366231926</c:v>
                </c:pt>
              </c:numCache>
            </c:numRef>
          </c:val>
          <c:extLst xmlns:c16r2="http://schemas.microsoft.com/office/drawing/2015/06/chart">
            <c:ext xmlns:c16="http://schemas.microsoft.com/office/drawing/2014/chart" uri="{C3380CC4-5D6E-409C-BE32-E72D297353CC}">
              <c16:uniqueId val="{0000000A-5E4B-4B6C-96BC-EC9EBB57C63F}"/>
            </c:ext>
          </c:extLst>
        </c:ser>
        <c:dLbls>
          <c:showLegendKey val="0"/>
          <c:showVal val="0"/>
          <c:showCatName val="0"/>
          <c:showSerName val="0"/>
          <c:showPercent val="0"/>
          <c:showBubbleSize val="0"/>
        </c:dLbls>
        <c:gapWidth val="150"/>
        <c:axId val="233923712"/>
        <c:axId val="233925248"/>
      </c:barChart>
      <c:lineChart>
        <c:grouping val="standard"/>
        <c:varyColors val="0"/>
        <c:ser>
          <c:idx val="0"/>
          <c:order val="1"/>
          <c:spPr>
            <a:ln w="28575" cap="rnd">
              <a:solidFill>
                <a:srgbClr val="0070C0"/>
              </a:solidFill>
              <a:round/>
            </a:ln>
            <a:effectLst/>
          </c:spPr>
          <c:marker>
            <c:symbol val="none"/>
          </c:marker>
          <c:dPt>
            <c:idx val="18"/>
            <c:bubble3D val="0"/>
            <c:spPr>
              <a:ln w="28575" cap="rnd">
                <a:solidFill>
                  <a:srgbClr val="0070C0"/>
                </a:solidFill>
                <a:prstDash val="solid"/>
                <a:round/>
              </a:ln>
              <a:effectLst/>
            </c:spPr>
            <c:extLst xmlns:c16r2="http://schemas.microsoft.com/office/drawing/2015/06/chart">
              <c:ext xmlns:c16="http://schemas.microsoft.com/office/drawing/2014/chart" uri="{C3380CC4-5D6E-409C-BE32-E72D297353CC}">
                <c16:uniqueId val="{0000000C-5E4B-4B6C-96BC-EC9EBB57C63F}"/>
              </c:ext>
            </c:extLst>
          </c:dPt>
          <c:dPt>
            <c:idx val="19"/>
            <c:bubble3D val="0"/>
            <c:spPr>
              <a:ln w="28575" cap="rnd">
                <a:solidFill>
                  <a:srgbClr val="0070C0"/>
                </a:solidFill>
                <a:prstDash val="solid"/>
                <a:round/>
              </a:ln>
              <a:effectLst/>
            </c:spPr>
            <c:extLst xmlns:c16r2="http://schemas.microsoft.com/office/drawing/2015/06/chart">
              <c:ext xmlns:c16="http://schemas.microsoft.com/office/drawing/2014/chart" uri="{C3380CC4-5D6E-409C-BE32-E72D297353CC}">
                <c16:uniqueId val="{0000000E-5E4B-4B6C-96BC-EC9EBB57C63F}"/>
              </c:ext>
            </c:extLst>
          </c:dPt>
          <c:dPt>
            <c:idx val="20"/>
            <c:bubble3D val="0"/>
            <c:spPr>
              <a:ln w="28575" cap="rnd">
                <a:solidFill>
                  <a:srgbClr val="0070C0"/>
                </a:solidFill>
                <a:prstDash val="sysDot"/>
                <a:round/>
              </a:ln>
              <a:effectLst/>
            </c:spPr>
            <c:extLst xmlns:c16r2="http://schemas.microsoft.com/office/drawing/2015/06/chart">
              <c:ext xmlns:c16="http://schemas.microsoft.com/office/drawing/2014/chart" uri="{C3380CC4-5D6E-409C-BE32-E72D297353CC}">
                <c16:uniqueId val="{00000010-5E4B-4B6C-96BC-EC9EBB57C63F}"/>
              </c:ext>
            </c:extLst>
          </c:dPt>
          <c:dPt>
            <c:idx val="23"/>
            <c:bubble3D val="0"/>
            <c:spPr>
              <a:ln w="28575" cap="rnd">
                <a:solidFill>
                  <a:srgbClr val="0070C0"/>
                </a:solidFill>
                <a:prstDash val="sysDot"/>
                <a:round/>
              </a:ln>
              <a:effectLst/>
            </c:spPr>
            <c:extLst xmlns:c16r2="http://schemas.microsoft.com/office/drawing/2015/06/chart">
              <c:ext xmlns:c16="http://schemas.microsoft.com/office/drawing/2014/chart" uri="{C3380CC4-5D6E-409C-BE32-E72D297353CC}">
                <c16:uniqueId val="{00000012-5E4B-4B6C-96BC-EC9EBB57C63F}"/>
              </c:ext>
            </c:extLst>
          </c:dPt>
          <c:cat>
            <c:strRef>
              <c:f>'Production emploi'!$A$10:$A$30</c:f>
              <c:strCache>
                <c:ptCount val="2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 (e) </c:v>
                </c:pt>
                <c:pt idx="20">
                  <c:v>2020 (p) </c:v>
                </c:pt>
              </c:strCache>
            </c:strRef>
          </c:cat>
          <c:val>
            <c:numRef>
              <c:f>'Production emploi'!$F$10:$F$30</c:f>
              <c:numCache>
                <c:formatCode>#,##0</c:formatCode>
                <c:ptCount val="21"/>
                <c:pt idx="0">
                  <c:v>1103.3857929903138</c:v>
                </c:pt>
                <c:pt idx="1">
                  <c:v>1132.4555657966673</c:v>
                </c:pt>
                <c:pt idx="2">
                  <c:v>1139.9140833323511</c:v>
                </c:pt>
                <c:pt idx="3">
                  <c:v>1149.0655566212424</c:v>
                </c:pt>
                <c:pt idx="4">
                  <c:v>1176.3188192334569</c:v>
                </c:pt>
                <c:pt idx="5">
                  <c:v>1219.1641954008946</c:v>
                </c:pt>
                <c:pt idx="6">
                  <c:v>1275.0897746219582</c:v>
                </c:pt>
                <c:pt idx="7">
                  <c:v>1331.9892747452354</c:v>
                </c:pt>
                <c:pt idx="8">
                  <c:v>1356.7834117869595</c:v>
                </c:pt>
                <c:pt idx="9">
                  <c:v>1314.7941278999274</c:v>
                </c:pt>
                <c:pt idx="10">
                  <c:v>1290.8226531631601</c:v>
                </c:pt>
                <c:pt idx="11">
                  <c:v>1287.9431356243883</c:v>
                </c:pt>
                <c:pt idx="12">
                  <c:v>1267.6243373197713</c:v>
                </c:pt>
                <c:pt idx="13">
                  <c:v>1236.1104227326218</c:v>
                </c:pt>
                <c:pt idx="14">
                  <c:v>1201.2988838061078</c:v>
                </c:pt>
                <c:pt idx="15">
                  <c:v>1163.445648643225</c:v>
                </c:pt>
                <c:pt idx="16">
                  <c:v>1157.9552697577155</c:v>
                </c:pt>
                <c:pt idx="17">
                  <c:v>1180.7437257668603</c:v>
                </c:pt>
                <c:pt idx="18">
                  <c:v>1207.1667949953962</c:v>
                </c:pt>
                <c:pt idx="19">
                  <c:v>1241.1667949953962</c:v>
                </c:pt>
                <c:pt idx="20">
                  <c:v>1251.1667949953962</c:v>
                </c:pt>
              </c:numCache>
            </c:numRef>
          </c:val>
          <c:smooth val="1"/>
          <c:extLst xmlns:c16r2="http://schemas.microsoft.com/office/drawing/2015/06/chart">
            <c:ext xmlns:c16="http://schemas.microsoft.com/office/drawing/2014/chart" uri="{C3380CC4-5D6E-409C-BE32-E72D297353CC}">
              <c16:uniqueId val="{00000013-5E4B-4B6C-96BC-EC9EBB57C63F}"/>
            </c:ext>
          </c:extLst>
        </c:ser>
        <c:dLbls>
          <c:showLegendKey val="0"/>
          <c:showVal val="0"/>
          <c:showCatName val="0"/>
          <c:showSerName val="0"/>
          <c:showPercent val="0"/>
          <c:showBubbleSize val="0"/>
        </c:dLbls>
        <c:marker val="1"/>
        <c:smooth val="0"/>
        <c:axId val="233941632"/>
        <c:axId val="233939712"/>
      </c:lineChart>
      <c:catAx>
        <c:axId val="233923712"/>
        <c:scaling>
          <c:orientation val="minMax"/>
        </c:scaling>
        <c:delete val="0"/>
        <c:axPos val="b"/>
        <c:numFmt formatCode="General" sourceLinked="1"/>
        <c:majorTickMark val="none"/>
        <c:minorTickMark val="out"/>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233925248"/>
        <c:crossesAt val="-80"/>
        <c:auto val="1"/>
        <c:lblAlgn val="ctr"/>
        <c:lblOffset val="100"/>
        <c:noMultiLvlLbl val="0"/>
      </c:catAx>
      <c:valAx>
        <c:axId val="233925248"/>
        <c:scaling>
          <c:orientation val="minMax"/>
          <c:max val="140000"/>
          <c:min val="100000"/>
        </c:scaling>
        <c:delete val="0"/>
        <c:axPos val="l"/>
        <c:majorGridlines>
          <c:spPr>
            <a:ln w="9525" cap="flat" cmpd="sng" algn="ctr">
              <a:solidFill>
                <a:schemeClr val="tx1"/>
              </a:solidFill>
              <a:prstDash val="sysDot"/>
              <a:round/>
            </a:ln>
            <a:effectLst/>
          </c:spPr>
        </c:majorGridlines>
        <c:title>
          <c:tx>
            <c:rich>
              <a:bodyPr rot="-5400000" spcFirstLastPara="1" vertOverflow="ellipsis" vert="horz" wrap="square" anchor="ctr" anchorCtr="1"/>
              <a:lstStyle/>
              <a:p>
                <a:pPr>
                  <a:defRPr sz="1200" b="0" i="0" u="none" strike="noStrike" kern="1200" baseline="0">
                    <a:solidFill>
                      <a:srgbClr val="00B050"/>
                    </a:solidFill>
                    <a:latin typeface="Arial" panose="020B0604020202020204" pitchFamily="34" charset="0"/>
                    <a:ea typeface="+mn-ea"/>
                    <a:cs typeface="Arial" panose="020B0604020202020204" pitchFamily="34" charset="0"/>
                  </a:defRPr>
                </a:pPr>
                <a:r>
                  <a:rPr lang="fr-FR" sz="1200">
                    <a:solidFill>
                      <a:srgbClr val="00B050"/>
                    </a:solidFill>
                    <a:latin typeface="Arial" panose="020B0604020202020204" pitchFamily="34" charset="0"/>
                    <a:cs typeface="Arial" panose="020B0604020202020204" pitchFamily="34" charset="0"/>
                  </a:rPr>
                  <a:t>Production,</a:t>
                </a:r>
                <a:r>
                  <a:rPr lang="fr-FR" sz="1200" baseline="0">
                    <a:solidFill>
                      <a:srgbClr val="00B050"/>
                    </a:solidFill>
                    <a:latin typeface="Arial" panose="020B0604020202020204" pitchFamily="34" charset="0"/>
                    <a:cs typeface="Arial" panose="020B0604020202020204" pitchFamily="34" charset="0"/>
                  </a:rPr>
                  <a:t> e</a:t>
                </a:r>
                <a:r>
                  <a:rPr lang="fr-FR" sz="1200">
                    <a:solidFill>
                      <a:srgbClr val="00B050"/>
                    </a:solidFill>
                    <a:latin typeface="Arial" panose="020B0604020202020204" pitchFamily="34" charset="0"/>
                    <a:cs typeface="Arial" panose="020B0604020202020204" pitchFamily="34" charset="0"/>
                  </a:rPr>
                  <a:t>n millions d'euros</a:t>
                </a:r>
                <a:r>
                  <a:rPr lang="fr-FR" sz="1200" baseline="0">
                    <a:solidFill>
                      <a:srgbClr val="00B050"/>
                    </a:solidFill>
                    <a:latin typeface="Arial" panose="020B0604020202020204" pitchFamily="34" charset="0"/>
                    <a:cs typeface="Arial" panose="020B0604020202020204" pitchFamily="34" charset="0"/>
                  </a:rPr>
                  <a:t> 2007</a:t>
                </a:r>
                <a:endParaRPr lang="fr-FR" sz="1200">
                  <a:solidFill>
                    <a:srgbClr val="00B050"/>
                  </a:solidFill>
                  <a:latin typeface="Arial" panose="020B0604020202020204" pitchFamily="34" charset="0"/>
                  <a:cs typeface="Arial" panose="020B0604020202020204" pitchFamily="34" charset="0"/>
                </a:endParaRPr>
              </a:p>
            </c:rich>
          </c:tx>
          <c:layout>
            <c:manualLayout>
              <c:xMode val="edge"/>
              <c:yMode val="edge"/>
              <c:x val="5.9392871952987749E-4"/>
              <c:y val="0.15445050194467072"/>
            </c:manualLayout>
          </c:layout>
          <c:overlay val="0"/>
          <c:spPr>
            <a:noFill/>
            <a:ln>
              <a:noFill/>
            </a:ln>
            <a:effectLst/>
          </c:sp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0B050"/>
                </a:solidFill>
                <a:latin typeface="Arial" panose="020B0604020202020204" pitchFamily="34" charset="0"/>
                <a:ea typeface="+mn-ea"/>
                <a:cs typeface="Arial" panose="020B0604020202020204" pitchFamily="34" charset="0"/>
              </a:defRPr>
            </a:pPr>
            <a:endParaRPr lang="fr-FR"/>
          </a:p>
        </c:txPr>
        <c:crossAx val="233923712"/>
        <c:crosses val="autoZero"/>
        <c:crossBetween val="between"/>
      </c:valAx>
      <c:valAx>
        <c:axId val="233939712"/>
        <c:scaling>
          <c:orientation val="minMax"/>
          <c:min val="1000"/>
        </c:scaling>
        <c:delete val="0"/>
        <c:axPos val="r"/>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fr-FR" sz="1200">
                    <a:solidFill>
                      <a:srgbClr val="0070C0"/>
                    </a:solidFill>
                    <a:latin typeface="Arial" panose="020B0604020202020204" pitchFamily="34" charset="0"/>
                    <a:cs typeface="Arial" panose="020B0604020202020204" pitchFamily="34" charset="0"/>
                  </a:rPr>
                  <a:t>Emploi salarié et intérimaire ETP, en milliers</a:t>
                </a:r>
              </a:p>
            </c:rich>
          </c:tx>
          <c:layout>
            <c:manualLayout>
              <c:xMode val="edge"/>
              <c:yMode val="edge"/>
              <c:x val="0.97552638368369526"/>
              <c:y val="9.4587356350598603E-2"/>
            </c:manualLayout>
          </c:layout>
          <c:overlay val="0"/>
          <c:spPr>
            <a:noFill/>
            <a:ln>
              <a:noFill/>
            </a:ln>
            <a:effectLst/>
          </c:spPr>
        </c:title>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070C0"/>
                </a:solidFill>
                <a:latin typeface="Arial" panose="020B0604020202020204" pitchFamily="34" charset="0"/>
                <a:ea typeface="+mn-ea"/>
                <a:cs typeface="Arial" panose="020B0604020202020204" pitchFamily="34" charset="0"/>
              </a:defRPr>
            </a:pPr>
            <a:endParaRPr lang="fr-FR"/>
          </a:p>
        </c:txPr>
        <c:crossAx val="233941632"/>
        <c:crosses val="max"/>
        <c:crossBetween val="between"/>
        <c:majorUnit val="50"/>
      </c:valAx>
      <c:catAx>
        <c:axId val="233941632"/>
        <c:scaling>
          <c:orientation val="minMax"/>
        </c:scaling>
        <c:delete val="1"/>
        <c:axPos val="b"/>
        <c:numFmt formatCode="General" sourceLinked="1"/>
        <c:majorTickMark val="out"/>
        <c:minorTickMark val="none"/>
        <c:tickLblPos val="nextTo"/>
        <c:crossAx val="233939712"/>
        <c:crosses val="autoZero"/>
        <c:auto val="1"/>
        <c:lblAlgn val="ctr"/>
        <c:lblOffset val="100"/>
        <c:noMultiLvlLbl val="0"/>
      </c:catAx>
      <c:spPr>
        <a:blipFill>
          <a:blip xmlns:r="http://schemas.openxmlformats.org/officeDocument/2006/relationships" r:embed="rId1"/>
          <a:tile tx="0" ty="0" sx="100000" sy="100000" flip="none" algn="tl"/>
        </a:blipFill>
        <a:ln>
          <a:noFill/>
        </a:ln>
        <a:effectLst/>
      </c:spPr>
    </c:plotArea>
    <c:plotVisOnly val="1"/>
    <c:dispBlanksAs val="gap"/>
    <c:showDLblsOverMax val="0"/>
  </c:chart>
  <c:spPr>
    <a:noFill/>
    <a:ln w="9525" cap="flat" cmpd="sng" algn="ctr">
      <a:noFill/>
      <a:round/>
    </a:ln>
    <a:effectLst/>
  </c:spPr>
  <c:txPr>
    <a:bodyPr/>
    <a:lstStyle/>
    <a:p>
      <a:pPr>
        <a:defRPr/>
      </a:pPr>
      <a:endParaRPr lang="fr-FR"/>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135386625857309E-2"/>
          <c:y val="5.0925925925925923E-2"/>
          <c:w val="0.91030907263034544"/>
          <c:h val="0.71026353848626067"/>
        </c:manualLayout>
      </c:layout>
      <c:lineChart>
        <c:grouping val="standard"/>
        <c:varyColors val="0"/>
        <c:ser>
          <c:idx val="1"/>
          <c:order val="0"/>
          <c:tx>
            <c:strRef>
              <c:f>'Éléments financiers'!$P$3</c:f>
              <c:strCache>
                <c:ptCount val="1"/>
                <c:pt idx="0">
                  <c:v>Industrie manufacturière</c:v>
                </c:pt>
              </c:strCache>
            </c:strRef>
          </c:tx>
          <c:spPr>
            <a:ln w="28575" cap="rnd">
              <a:solidFill>
                <a:srgbClr val="FF0000"/>
              </a:solidFill>
              <a:prstDash val="solid"/>
              <a:round/>
            </a:ln>
            <a:effectLst/>
          </c:spPr>
          <c:marker>
            <c:symbol val="none"/>
          </c:marker>
          <c:cat>
            <c:multiLvlStrRef>
              <c:f>'Éléments financiers'!$A$92:$B$171</c:f>
              <c:multiLvlStrCache>
                <c:ptCount val="80"/>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pt idx="44">
                    <c:v>T1</c:v>
                  </c:pt>
                  <c:pt idx="45">
                    <c:v>T2</c:v>
                  </c:pt>
                  <c:pt idx="46">
                    <c:v>T3</c:v>
                  </c:pt>
                  <c:pt idx="47">
                    <c:v>T4</c:v>
                  </c:pt>
                  <c:pt idx="48">
                    <c:v>T1</c:v>
                  </c:pt>
                  <c:pt idx="49">
                    <c:v>T2</c:v>
                  </c:pt>
                  <c:pt idx="50">
                    <c:v>T3</c:v>
                  </c:pt>
                  <c:pt idx="51">
                    <c:v>T4</c:v>
                  </c:pt>
                  <c:pt idx="52">
                    <c:v>T1</c:v>
                  </c:pt>
                  <c:pt idx="53">
                    <c:v>T2</c:v>
                  </c:pt>
                  <c:pt idx="54">
                    <c:v>T3</c:v>
                  </c:pt>
                  <c:pt idx="55">
                    <c:v>T4</c:v>
                  </c:pt>
                  <c:pt idx="56">
                    <c:v>T1</c:v>
                  </c:pt>
                  <c:pt idx="57">
                    <c:v>T2</c:v>
                  </c:pt>
                  <c:pt idx="58">
                    <c:v>T3</c:v>
                  </c:pt>
                  <c:pt idx="59">
                    <c:v>T4</c:v>
                  </c:pt>
                  <c:pt idx="60">
                    <c:v>T1</c:v>
                  </c:pt>
                  <c:pt idx="61">
                    <c:v>T2</c:v>
                  </c:pt>
                  <c:pt idx="62">
                    <c:v>T3</c:v>
                  </c:pt>
                  <c:pt idx="63">
                    <c:v>T4</c:v>
                  </c:pt>
                  <c:pt idx="64">
                    <c:v>T1</c:v>
                  </c:pt>
                  <c:pt idx="65">
                    <c:v>T2</c:v>
                  </c:pt>
                  <c:pt idx="66">
                    <c:v>T3</c:v>
                  </c:pt>
                  <c:pt idx="67">
                    <c:v>T4</c:v>
                  </c:pt>
                  <c:pt idx="68">
                    <c:v>T1</c:v>
                  </c:pt>
                  <c:pt idx="69">
                    <c:v>T2</c:v>
                  </c:pt>
                  <c:pt idx="70">
                    <c:v>T3</c:v>
                  </c:pt>
                  <c:pt idx="71">
                    <c:v>T4</c:v>
                  </c:pt>
                  <c:pt idx="72">
                    <c:v>T1</c:v>
                  </c:pt>
                  <c:pt idx="73">
                    <c:v>T2</c:v>
                  </c:pt>
                  <c:pt idx="74">
                    <c:v>T3</c:v>
                  </c:pt>
                  <c:pt idx="75">
                    <c:v>T4</c:v>
                  </c:pt>
                  <c:pt idx="76">
                    <c:v>T1</c:v>
                  </c:pt>
                  <c:pt idx="77">
                    <c:v>T2</c:v>
                  </c:pt>
                  <c:pt idx="78">
                    <c:v>T3</c:v>
                  </c:pt>
                  <c:pt idx="79">
                    <c:v>T4</c:v>
                  </c:pt>
                </c:lvl>
                <c:lvl>
                  <c:pt idx="0">
                    <c:v>2000</c:v>
                  </c:pt>
                  <c:pt idx="4">
                    <c:v>2001</c:v>
                  </c:pt>
                  <c:pt idx="8">
                    <c:v>2002</c:v>
                  </c:pt>
                  <c:pt idx="12">
                    <c:v>2003</c:v>
                  </c:pt>
                  <c:pt idx="16">
                    <c:v>2004</c:v>
                  </c:pt>
                  <c:pt idx="20">
                    <c:v>2005</c:v>
                  </c:pt>
                  <c:pt idx="24">
                    <c:v>2006</c:v>
                  </c:pt>
                  <c:pt idx="28">
                    <c:v>2007</c:v>
                  </c:pt>
                  <c:pt idx="32">
                    <c:v>2008</c:v>
                  </c:pt>
                  <c:pt idx="36">
                    <c:v>2009</c:v>
                  </c:pt>
                  <c:pt idx="40">
                    <c:v>2010</c:v>
                  </c:pt>
                  <c:pt idx="44">
                    <c:v>2011</c:v>
                  </c:pt>
                  <c:pt idx="48">
                    <c:v>2012</c:v>
                  </c:pt>
                  <c:pt idx="52">
                    <c:v>2013</c:v>
                  </c:pt>
                  <c:pt idx="56">
                    <c:v>2014</c:v>
                  </c:pt>
                  <c:pt idx="60">
                    <c:v>2015</c:v>
                  </c:pt>
                  <c:pt idx="64">
                    <c:v>2016</c:v>
                  </c:pt>
                  <c:pt idx="68">
                    <c:v>2017</c:v>
                  </c:pt>
                  <c:pt idx="72">
                    <c:v>2018</c:v>
                  </c:pt>
                  <c:pt idx="76">
                    <c:v>2019</c:v>
                  </c:pt>
                </c:lvl>
              </c:multiLvlStrCache>
            </c:multiLvlStrRef>
          </c:cat>
          <c:val>
            <c:numRef>
              <c:f>'Éléments financiers'!$P$92:$P$171</c:f>
              <c:numCache>
                <c:formatCode>0.0%</c:formatCode>
                <c:ptCount val="80"/>
                <c:pt idx="0">
                  <c:v>0.36639938333423427</c:v>
                </c:pt>
                <c:pt idx="1">
                  <c:v>0.37036275025036425</c:v>
                </c:pt>
                <c:pt idx="2">
                  <c:v>0.37452857580873367</c:v>
                </c:pt>
                <c:pt idx="3">
                  <c:v>0.37666530662601611</c:v>
                </c:pt>
                <c:pt idx="4">
                  <c:v>0.37715694473072098</c:v>
                </c:pt>
                <c:pt idx="5">
                  <c:v>0.37025119466312961</c:v>
                </c:pt>
                <c:pt idx="6">
                  <c:v>0.36813846779641801</c:v>
                </c:pt>
                <c:pt idx="7">
                  <c:v>0.35424721787561675</c:v>
                </c:pt>
                <c:pt idx="8">
                  <c:v>0.35684130616392207</c:v>
                </c:pt>
                <c:pt idx="9">
                  <c:v>0.35968196640479733</c:v>
                </c:pt>
                <c:pt idx="10">
                  <c:v>0.35741893918488166</c:v>
                </c:pt>
                <c:pt idx="11">
                  <c:v>0.35107253519437887</c:v>
                </c:pt>
                <c:pt idx="12">
                  <c:v>0.35477818351948481</c:v>
                </c:pt>
                <c:pt idx="13">
                  <c:v>0.34352458734981184</c:v>
                </c:pt>
                <c:pt idx="14">
                  <c:v>0.34444549126197765</c:v>
                </c:pt>
                <c:pt idx="15">
                  <c:v>0.34908089494734929</c:v>
                </c:pt>
                <c:pt idx="16">
                  <c:v>0.34455976815825895</c:v>
                </c:pt>
                <c:pt idx="17">
                  <c:v>0.34357842042400133</c:v>
                </c:pt>
                <c:pt idx="18">
                  <c:v>0.34047980856921062</c:v>
                </c:pt>
                <c:pt idx="19">
                  <c:v>0.34432894843650813</c:v>
                </c:pt>
                <c:pt idx="20">
                  <c:v>0.33679298413245573</c:v>
                </c:pt>
                <c:pt idx="21">
                  <c:v>0.33911364169512237</c:v>
                </c:pt>
                <c:pt idx="22">
                  <c:v>0.33080103140031342</c:v>
                </c:pt>
                <c:pt idx="23">
                  <c:v>0.33481429155262321</c:v>
                </c:pt>
                <c:pt idx="24">
                  <c:v>0.32745479727526894</c:v>
                </c:pt>
                <c:pt idx="25">
                  <c:v>0.33496351801705387</c:v>
                </c:pt>
                <c:pt idx="26">
                  <c:v>0.33306452828564098</c:v>
                </c:pt>
                <c:pt idx="27">
                  <c:v>0.33778756393873088</c:v>
                </c:pt>
                <c:pt idx="28">
                  <c:v>0.35039134872876793</c:v>
                </c:pt>
                <c:pt idx="29">
                  <c:v>0.35329686993576176</c:v>
                </c:pt>
                <c:pt idx="30">
                  <c:v>0.35056451177590414</c:v>
                </c:pt>
                <c:pt idx="31">
                  <c:v>0.34253046201762283</c:v>
                </c:pt>
                <c:pt idx="32">
                  <c:v>0.33922262574391976</c:v>
                </c:pt>
                <c:pt idx="33">
                  <c:v>0.33330999987290655</c:v>
                </c:pt>
                <c:pt idx="34">
                  <c:v>0.32887742468700681</c:v>
                </c:pt>
                <c:pt idx="35">
                  <c:v>0.31520136216484329</c:v>
                </c:pt>
                <c:pt idx="36">
                  <c:v>0.29324541597013343</c:v>
                </c:pt>
                <c:pt idx="37">
                  <c:v>0.30472140960064165</c:v>
                </c:pt>
                <c:pt idx="38">
                  <c:v>0.31028747312251737</c:v>
                </c:pt>
                <c:pt idx="39">
                  <c:v>0.3141791873931204</c:v>
                </c:pt>
                <c:pt idx="40">
                  <c:v>0.31812038550601018</c:v>
                </c:pt>
                <c:pt idx="41">
                  <c:v>0.3161127059931339</c:v>
                </c:pt>
                <c:pt idx="42">
                  <c:v>0.3083561924915213</c:v>
                </c:pt>
                <c:pt idx="43">
                  <c:v>0.31233850311822525</c:v>
                </c:pt>
                <c:pt idx="44">
                  <c:v>0.32908521918723727</c:v>
                </c:pt>
                <c:pt idx="45">
                  <c:v>0.32569269513068455</c:v>
                </c:pt>
                <c:pt idx="46">
                  <c:v>0.3246702284867482</c:v>
                </c:pt>
                <c:pt idx="47">
                  <c:v>0.32518432871693026</c:v>
                </c:pt>
                <c:pt idx="48">
                  <c:v>0.32508769140853228</c:v>
                </c:pt>
                <c:pt idx="49">
                  <c:v>0.32033330254844972</c:v>
                </c:pt>
                <c:pt idx="50">
                  <c:v>0.33424662860778065</c:v>
                </c:pt>
                <c:pt idx="51">
                  <c:v>0.3241605992196584</c:v>
                </c:pt>
                <c:pt idx="52">
                  <c:v>0.32908036090785214</c:v>
                </c:pt>
                <c:pt idx="53">
                  <c:v>0.33374636870718094</c:v>
                </c:pt>
                <c:pt idx="54">
                  <c:v>0.32885073463331282</c:v>
                </c:pt>
                <c:pt idx="55">
                  <c:v>0.3275739321276569</c:v>
                </c:pt>
                <c:pt idx="56">
                  <c:v>0.32871928368230652</c:v>
                </c:pt>
                <c:pt idx="57">
                  <c:v>0.33308625382519114</c:v>
                </c:pt>
                <c:pt idx="58">
                  <c:v>0.34003586204276776</c:v>
                </c:pt>
                <c:pt idx="59">
                  <c:v>0.33953074195500765</c:v>
                </c:pt>
                <c:pt idx="60">
                  <c:v>0.35420891335528693</c:v>
                </c:pt>
                <c:pt idx="61">
                  <c:v>0.36080967343522052</c:v>
                </c:pt>
                <c:pt idx="62">
                  <c:v>0.3619025423959219</c:v>
                </c:pt>
                <c:pt idx="63">
                  <c:v>0.36078489156098248</c:v>
                </c:pt>
                <c:pt idx="64">
                  <c:v>0.3626424369677701</c:v>
                </c:pt>
                <c:pt idx="65">
                  <c:v>0.35875502757721567</c:v>
                </c:pt>
                <c:pt idx="66">
                  <c:v>0.35751853368467351</c:v>
                </c:pt>
                <c:pt idx="67">
                  <c:v>0.35536185821091082</c:v>
                </c:pt>
                <c:pt idx="68">
                  <c:v>0.35085288410883109</c:v>
                </c:pt>
                <c:pt idx="69">
                  <c:v>0.35112261409734175</c:v>
                </c:pt>
                <c:pt idx="70">
                  <c:v>0.34908161727360404</c:v>
                </c:pt>
                <c:pt idx="71">
                  <c:v>0.34594343580825559</c:v>
                </c:pt>
                <c:pt idx="72">
                  <c:v>0.33411962392525479</c:v>
                </c:pt>
                <c:pt idx="73">
                  <c:v>0.33184848278539064</c:v>
                </c:pt>
                <c:pt idx="74">
                  <c:v>0.3378104038654145</c:v>
                </c:pt>
                <c:pt idx="75">
                  <c:v>0.34035911497329097</c:v>
                </c:pt>
                <c:pt idx="76">
                  <c:v>0.35191687287510598</c:v>
                </c:pt>
                <c:pt idx="77">
                  <c:v>0.35443375633843399</c:v>
                </c:pt>
                <c:pt idx="78">
                  <c:v>0.34738089011560475</c:v>
                </c:pt>
              </c:numCache>
            </c:numRef>
          </c:val>
          <c:smooth val="1"/>
          <c:extLst xmlns:c16r2="http://schemas.microsoft.com/office/drawing/2015/06/chart">
            <c:ext xmlns:c16="http://schemas.microsoft.com/office/drawing/2014/chart" uri="{C3380CC4-5D6E-409C-BE32-E72D297353CC}">
              <c16:uniqueId val="{00000000-D3D6-4437-A5AB-BB4B3F370558}"/>
            </c:ext>
          </c:extLst>
        </c:ser>
        <c:ser>
          <c:idx val="2"/>
          <c:order val="1"/>
          <c:tx>
            <c:strRef>
              <c:f>'Éléments financiers'!$Q$3</c:f>
              <c:strCache>
                <c:ptCount val="1"/>
                <c:pt idx="0">
                  <c:v>Construction</c:v>
                </c:pt>
              </c:strCache>
            </c:strRef>
          </c:tx>
          <c:spPr>
            <a:ln w="28575" cap="rnd">
              <a:solidFill>
                <a:srgbClr val="00B050"/>
              </a:solidFill>
              <a:prstDash val="solid"/>
              <a:round/>
            </a:ln>
            <a:effectLst/>
          </c:spPr>
          <c:marker>
            <c:symbol val="none"/>
          </c:marker>
          <c:cat>
            <c:multiLvlStrRef>
              <c:f>'Éléments financiers'!$A$92:$B$171</c:f>
              <c:multiLvlStrCache>
                <c:ptCount val="80"/>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pt idx="44">
                    <c:v>T1</c:v>
                  </c:pt>
                  <c:pt idx="45">
                    <c:v>T2</c:v>
                  </c:pt>
                  <c:pt idx="46">
                    <c:v>T3</c:v>
                  </c:pt>
                  <c:pt idx="47">
                    <c:v>T4</c:v>
                  </c:pt>
                  <c:pt idx="48">
                    <c:v>T1</c:v>
                  </c:pt>
                  <c:pt idx="49">
                    <c:v>T2</c:v>
                  </c:pt>
                  <c:pt idx="50">
                    <c:v>T3</c:v>
                  </c:pt>
                  <c:pt idx="51">
                    <c:v>T4</c:v>
                  </c:pt>
                  <c:pt idx="52">
                    <c:v>T1</c:v>
                  </c:pt>
                  <c:pt idx="53">
                    <c:v>T2</c:v>
                  </c:pt>
                  <c:pt idx="54">
                    <c:v>T3</c:v>
                  </c:pt>
                  <c:pt idx="55">
                    <c:v>T4</c:v>
                  </c:pt>
                  <c:pt idx="56">
                    <c:v>T1</c:v>
                  </c:pt>
                  <c:pt idx="57">
                    <c:v>T2</c:v>
                  </c:pt>
                  <c:pt idx="58">
                    <c:v>T3</c:v>
                  </c:pt>
                  <c:pt idx="59">
                    <c:v>T4</c:v>
                  </c:pt>
                  <c:pt idx="60">
                    <c:v>T1</c:v>
                  </c:pt>
                  <c:pt idx="61">
                    <c:v>T2</c:v>
                  </c:pt>
                  <c:pt idx="62">
                    <c:v>T3</c:v>
                  </c:pt>
                  <c:pt idx="63">
                    <c:v>T4</c:v>
                  </c:pt>
                  <c:pt idx="64">
                    <c:v>T1</c:v>
                  </c:pt>
                  <c:pt idx="65">
                    <c:v>T2</c:v>
                  </c:pt>
                  <c:pt idx="66">
                    <c:v>T3</c:v>
                  </c:pt>
                  <c:pt idx="67">
                    <c:v>T4</c:v>
                  </c:pt>
                  <c:pt idx="68">
                    <c:v>T1</c:v>
                  </c:pt>
                  <c:pt idx="69">
                    <c:v>T2</c:v>
                  </c:pt>
                  <c:pt idx="70">
                    <c:v>T3</c:v>
                  </c:pt>
                  <c:pt idx="71">
                    <c:v>T4</c:v>
                  </c:pt>
                  <c:pt idx="72">
                    <c:v>T1</c:v>
                  </c:pt>
                  <c:pt idx="73">
                    <c:v>T2</c:v>
                  </c:pt>
                  <c:pt idx="74">
                    <c:v>T3</c:v>
                  </c:pt>
                  <c:pt idx="75">
                    <c:v>T4</c:v>
                  </c:pt>
                  <c:pt idx="76">
                    <c:v>T1</c:v>
                  </c:pt>
                  <c:pt idx="77">
                    <c:v>T2</c:v>
                  </c:pt>
                  <c:pt idx="78">
                    <c:v>T3</c:v>
                  </c:pt>
                  <c:pt idx="79">
                    <c:v>T4</c:v>
                  </c:pt>
                </c:lvl>
                <c:lvl>
                  <c:pt idx="0">
                    <c:v>2000</c:v>
                  </c:pt>
                  <c:pt idx="4">
                    <c:v>2001</c:v>
                  </c:pt>
                  <c:pt idx="8">
                    <c:v>2002</c:v>
                  </c:pt>
                  <c:pt idx="12">
                    <c:v>2003</c:v>
                  </c:pt>
                  <c:pt idx="16">
                    <c:v>2004</c:v>
                  </c:pt>
                  <c:pt idx="20">
                    <c:v>2005</c:v>
                  </c:pt>
                  <c:pt idx="24">
                    <c:v>2006</c:v>
                  </c:pt>
                  <c:pt idx="28">
                    <c:v>2007</c:v>
                  </c:pt>
                  <c:pt idx="32">
                    <c:v>2008</c:v>
                  </c:pt>
                  <c:pt idx="36">
                    <c:v>2009</c:v>
                  </c:pt>
                  <c:pt idx="40">
                    <c:v>2010</c:v>
                  </c:pt>
                  <c:pt idx="44">
                    <c:v>2011</c:v>
                  </c:pt>
                  <c:pt idx="48">
                    <c:v>2012</c:v>
                  </c:pt>
                  <c:pt idx="52">
                    <c:v>2013</c:v>
                  </c:pt>
                  <c:pt idx="56">
                    <c:v>2014</c:v>
                  </c:pt>
                  <c:pt idx="60">
                    <c:v>2015</c:v>
                  </c:pt>
                  <c:pt idx="64">
                    <c:v>2016</c:v>
                  </c:pt>
                  <c:pt idx="68">
                    <c:v>2017</c:v>
                  </c:pt>
                  <c:pt idx="72">
                    <c:v>2018</c:v>
                  </c:pt>
                  <c:pt idx="76">
                    <c:v>2019</c:v>
                  </c:pt>
                </c:lvl>
              </c:multiLvlStrCache>
            </c:multiLvlStrRef>
          </c:cat>
          <c:val>
            <c:numRef>
              <c:f>'Éléments financiers'!$Q$92:$Q$171</c:f>
              <c:numCache>
                <c:formatCode>0.0%</c:formatCode>
                <c:ptCount val="80"/>
                <c:pt idx="0">
                  <c:v>0.12589973927495493</c:v>
                </c:pt>
                <c:pt idx="1">
                  <c:v>0.1313058845071034</c:v>
                </c:pt>
                <c:pt idx="2">
                  <c:v>0.13032924763616222</c:v>
                </c:pt>
                <c:pt idx="3">
                  <c:v>0.13523997669959109</c:v>
                </c:pt>
                <c:pt idx="4">
                  <c:v>0.1544211896694235</c:v>
                </c:pt>
                <c:pt idx="5">
                  <c:v>0.15254590600356907</c:v>
                </c:pt>
                <c:pt idx="6">
                  <c:v>0.15189598809627358</c:v>
                </c:pt>
                <c:pt idx="7">
                  <c:v>0.15412306875712195</c:v>
                </c:pt>
                <c:pt idx="8">
                  <c:v>0.14924559385470731</c:v>
                </c:pt>
                <c:pt idx="9">
                  <c:v>0.14887117978055639</c:v>
                </c:pt>
                <c:pt idx="10">
                  <c:v>0.14735192988277329</c:v>
                </c:pt>
                <c:pt idx="11">
                  <c:v>0.14800502622674591</c:v>
                </c:pt>
                <c:pt idx="12">
                  <c:v>0.14928893291824236</c:v>
                </c:pt>
                <c:pt idx="13">
                  <c:v>0.15141706701113647</c:v>
                </c:pt>
                <c:pt idx="14">
                  <c:v>0.14983880222438559</c:v>
                </c:pt>
                <c:pt idx="15">
                  <c:v>0.15085149484995194</c:v>
                </c:pt>
                <c:pt idx="16">
                  <c:v>0.1554025301150907</c:v>
                </c:pt>
                <c:pt idx="17">
                  <c:v>0.16260629974687804</c:v>
                </c:pt>
                <c:pt idx="18">
                  <c:v>0.15951727226724272</c:v>
                </c:pt>
                <c:pt idx="19">
                  <c:v>0.16168148911846175</c:v>
                </c:pt>
                <c:pt idx="20">
                  <c:v>0.16704434415032512</c:v>
                </c:pt>
                <c:pt idx="21">
                  <c:v>0.16361020200111709</c:v>
                </c:pt>
                <c:pt idx="22">
                  <c:v>0.16458521049709407</c:v>
                </c:pt>
                <c:pt idx="23">
                  <c:v>0.17125975301478766</c:v>
                </c:pt>
                <c:pt idx="24">
                  <c:v>0.18392271685259651</c:v>
                </c:pt>
                <c:pt idx="25">
                  <c:v>0.18129442139111518</c:v>
                </c:pt>
                <c:pt idx="26">
                  <c:v>0.18128583109759469</c:v>
                </c:pt>
                <c:pt idx="27">
                  <c:v>0.18544746237814272</c:v>
                </c:pt>
                <c:pt idx="28">
                  <c:v>0.20281628361087248</c:v>
                </c:pt>
                <c:pt idx="29">
                  <c:v>0.214660266213308</c:v>
                </c:pt>
                <c:pt idx="30">
                  <c:v>0.21504091946441528</c:v>
                </c:pt>
                <c:pt idx="31">
                  <c:v>0.22205289947273255</c:v>
                </c:pt>
                <c:pt idx="32">
                  <c:v>0.23286090084296407</c:v>
                </c:pt>
                <c:pt idx="33">
                  <c:v>0.24100105198956576</c:v>
                </c:pt>
                <c:pt idx="34">
                  <c:v>0.2360485705525906</c:v>
                </c:pt>
                <c:pt idx="35">
                  <c:v>0.21877653141877018</c:v>
                </c:pt>
                <c:pt idx="36">
                  <c:v>0.2114097421320594</c:v>
                </c:pt>
                <c:pt idx="37">
                  <c:v>0.20628671646766047</c:v>
                </c:pt>
                <c:pt idx="38">
                  <c:v>0.20518409030022233</c:v>
                </c:pt>
                <c:pt idx="39">
                  <c:v>0.20493510504606641</c:v>
                </c:pt>
                <c:pt idx="40">
                  <c:v>0.21097956456143577</c:v>
                </c:pt>
                <c:pt idx="41">
                  <c:v>0.20943845197026445</c:v>
                </c:pt>
                <c:pt idx="42">
                  <c:v>0.21176813783567272</c:v>
                </c:pt>
                <c:pt idx="43">
                  <c:v>0.21562614672374017</c:v>
                </c:pt>
                <c:pt idx="44">
                  <c:v>0.21843451646341863</c:v>
                </c:pt>
                <c:pt idx="45">
                  <c:v>0.22287917924631978</c:v>
                </c:pt>
                <c:pt idx="46">
                  <c:v>0.22340576317352084</c:v>
                </c:pt>
                <c:pt idx="47">
                  <c:v>0.22415029420760199</c:v>
                </c:pt>
                <c:pt idx="48">
                  <c:v>0.21532914962106198</c:v>
                </c:pt>
                <c:pt idx="49">
                  <c:v>0.21146496774706477</c:v>
                </c:pt>
                <c:pt idx="50">
                  <c:v>0.20622602607222709</c:v>
                </c:pt>
                <c:pt idx="51">
                  <c:v>0.20120534789844879</c:v>
                </c:pt>
                <c:pt idx="52">
                  <c:v>0.21801411711633092</c:v>
                </c:pt>
                <c:pt idx="53">
                  <c:v>0.21802864679814046</c:v>
                </c:pt>
                <c:pt idx="54">
                  <c:v>0.21457972600966502</c:v>
                </c:pt>
                <c:pt idx="55">
                  <c:v>0.21583088716150942</c:v>
                </c:pt>
                <c:pt idx="56">
                  <c:v>0.22652898388049741</c:v>
                </c:pt>
                <c:pt idx="57">
                  <c:v>0.21805018498513973</c:v>
                </c:pt>
                <c:pt idx="58">
                  <c:v>0.21991504022216404</c:v>
                </c:pt>
                <c:pt idx="59">
                  <c:v>0.21770578670211088</c:v>
                </c:pt>
                <c:pt idx="60">
                  <c:v>0.22589237662858713</c:v>
                </c:pt>
                <c:pt idx="61">
                  <c:v>0.22017199737017043</c:v>
                </c:pt>
                <c:pt idx="62">
                  <c:v>0.22251068727492743</c:v>
                </c:pt>
                <c:pt idx="63">
                  <c:v>0.22178007258477436</c:v>
                </c:pt>
                <c:pt idx="64">
                  <c:v>0.22118747481276815</c:v>
                </c:pt>
                <c:pt idx="65">
                  <c:v>0.22491686960892673</c:v>
                </c:pt>
                <c:pt idx="66">
                  <c:v>0.2266395943708221</c:v>
                </c:pt>
                <c:pt idx="67">
                  <c:v>0.23195836329176253</c:v>
                </c:pt>
                <c:pt idx="68">
                  <c:v>0.25244772628336565</c:v>
                </c:pt>
                <c:pt idx="69">
                  <c:v>0.25454016488732895</c:v>
                </c:pt>
                <c:pt idx="70">
                  <c:v>0.25672392472242878</c:v>
                </c:pt>
                <c:pt idx="71">
                  <c:v>0.24937135243826106</c:v>
                </c:pt>
                <c:pt idx="72">
                  <c:v>0.25398888930681984</c:v>
                </c:pt>
                <c:pt idx="73">
                  <c:v>0.24898139333746991</c:v>
                </c:pt>
                <c:pt idx="74">
                  <c:v>0.24916462768879394</c:v>
                </c:pt>
                <c:pt idx="75">
                  <c:v>0.2477297393966337</c:v>
                </c:pt>
                <c:pt idx="76">
                  <c:v>0.24201347706684609</c:v>
                </c:pt>
                <c:pt idx="77">
                  <c:v>0.25333978203883672</c:v>
                </c:pt>
                <c:pt idx="78">
                  <c:v>0.25194680639811418</c:v>
                </c:pt>
              </c:numCache>
            </c:numRef>
          </c:val>
          <c:smooth val="0"/>
          <c:extLst xmlns:c16r2="http://schemas.microsoft.com/office/drawing/2015/06/chart">
            <c:ext xmlns:c16="http://schemas.microsoft.com/office/drawing/2014/chart" uri="{C3380CC4-5D6E-409C-BE32-E72D297353CC}">
              <c16:uniqueId val="{00000001-D3D6-4437-A5AB-BB4B3F370558}"/>
            </c:ext>
          </c:extLst>
        </c:ser>
        <c:ser>
          <c:idx val="3"/>
          <c:order val="2"/>
          <c:tx>
            <c:strRef>
              <c:f>'Éléments financiers'!$R$3</c:f>
              <c:strCache>
                <c:ptCount val="1"/>
                <c:pt idx="0">
                  <c:v>Services marchands, hors immobilier et financier</c:v>
                </c:pt>
              </c:strCache>
            </c:strRef>
          </c:tx>
          <c:spPr>
            <a:ln w="28575" cap="rnd">
              <a:solidFill>
                <a:schemeClr val="accent4">
                  <a:lumMod val="75000"/>
                </a:schemeClr>
              </a:solidFill>
              <a:prstDash val="solid"/>
              <a:round/>
            </a:ln>
            <a:effectLst/>
          </c:spPr>
          <c:marker>
            <c:symbol val="none"/>
          </c:marker>
          <c:cat>
            <c:multiLvlStrRef>
              <c:f>'Éléments financiers'!$A$92:$B$171</c:f>
              <c:multiLvlStrCache>
                <c:ptCount val="80"/>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pt idx="44">
                    <c:v>T1</c:v>
                  </c:pt>
                  <c:pt idx="45">
                    <c:v>T2</c:v>
                  </c:pt>
                  <c:pt idx="46">
                    <c:v>T3</c:v>
                  </c:pt>
                  <c:pt idx="47">
                    <c:v>T4</c:v>
                  </c:pt>
                  <c:pt idx="48">
                    <c:v>T1</c:v>
                  </c:pt>
                  <c:pt idx="49">
                    <c:v>T2</c:v>
                  </c:pt>
                  <c:pt idx="50">
                    <c:v>T3</c:v>
                  </c:pt>
                  <c:pt idx="51">
                    <c:v>T4</c:v>
                  </c:pt>
                  <c:pt idx="52">
                    <c:v>T1</c:v>
                  </c:pt>
                  <c:pt idx="53">
                    <c:v>T2</c:v>
                  </c:pt>
                  <c:pt idx="54">
                    <c:v>T3</c:v>
                  </c:pt>
                  <c:pt idx="55">
                    <c:v>T4</c:v>
                  </c:pt>
                  <c:pt idx="56">
                    <c:v>T1</c:v>
                  </c:pt>
                  <c:pt idx="57">
                    <c:v>T2</c:v>
                  </c:pt>
                  <c:pt idx="58">
                    <c:v>T3</c:v>
                  </c:pt>
                  <c:pt idx="59">
                    <c:v>T4</c:v>
                  </c:pt>
                  <c:pt idx="60">
                    <c:v>T1</c:v>
                  </c:pt>
                  <c:pt idx="61">
                    <c:v>T2</c:v>
                  </c:pt>
                  <c:pt idx="62">
                    <c:v>T3</c:v>
                  </c:pt>
                  <c:pt idx="63">
                    <c:v>T4</c:v>
                  </c:pt>
                  <c:pt idx="64">
                    <c:v>T1</c:v>
                  </c:pt>
                  <c:pt idx="65">
                    <c:v>T2</c:v>
                  </c:pt>
                  <c:pt idx="66">
                    <c:v>T3</c:v>
                  </c:pt>
                  <c:pt idx="67">
                    <c:v>T4</c:v>
                  </c:pt>
                  <c:pt idx="68">
                    <c:v>T1</c:v>
                  </c:pt>
                  <c:pt idx="69">
                    <c:v>T2</c:v>
                  </c:pt>
                  <c:pt idx="70">
                    <c:v>T3</c:v>
                  </c:pt>
                  <c:pt idx="71">
                    <c:v>T4</c:v>
                  </c:pt>
                  <c:pt idx="72">
                    <c:v>T1</c:v>
                  </c:pt>
                  <c:pt idx="73">
                    <c:v>T2</c:v>
                  </c:pt>
                  <c:pt idx="74">
                    <c:v>T3</c:v>
                  </c:pt>
                  <c:pt idx="75">
                    <c:v>T4</c:v>
                  </c:pt>
                  <c:pt idx="76">
                    <c:v>T1</c:v>
                  </c:pt>
                  <c:pt idx="77">
                    <c:v>T2</c:v>
                  </c:pt>
                  <c:pt idx="78">
                    <c:v>T3</c:v>
                  </c:pt>
                  <c:pt idx="79">
                    <c:v>T4</c:v>
                  </c:pt>
                </c:lvl>
                <c:lvl>
                  <c:pt idx="0">
                    <c:v>2000</c:v>
                  </c:pt>
                  <c:pt idx="4">
                    <c:v>2001</c:v>
                  </c:pt>
                  <c:pt idx="8">
                    <c:v>2002</c:v>
                  </c:pt>
                  <c:pt idx="12">
                    <c:v>2003</c:v>
                  </c:pt>
                  <c:pt idx="16">
                    <c:v>2004</c:v>
                  </c:pt>
                  <c:pt idx="20">
                    <c:v>2005</c:v>
                  </c:pt>
                  <c:pt idx="24">
                    <c:v>2006</c:v>
                  </c:pt>
                  <c:pt idx="28">
                    <c:v>2007</c:v>
                  </c:pt>
                  <c:pt idx="32">
                    <c:v>2008</c:v>
                  </c:pt>
                  <c:pt idx="36">
                    <c:v>2009</c:v>
                  </c:pt>
                  <c:pt idx="40">
                    <c:v>2010</c:v>
                  </c:pt>
                  <c:pt idx="44">
                    <c:v>2011</c:v>
                  </c:pt>
                  <c:pt idx="48">
                    <c:v>2012</c:v>
                  </c:pt>
                  <c:pt idx="52">
                    <c:v>2013</c:v>
                  </c:pt>
                  <c:pt idx="56">
                    <c:v>2014</c:v>
                  </c:pt>
                  <c:pt idx="60">
                    <c:v>2015</c:v>
                  </c:pt>
                  <c:pt idx="64">
                    <c:v>2016</c:v>
                  </c:pt>
                  <c:pt idx="68">
                    <c:v>2017</c:v>
                  </c:pt>
                  <c:pt idx="72">
                    <c:v>2018</c:v>
                  </c:pt>
                  <c:pt idx="76">
                    <c:v>2019</c:v>
                  </c:pt>
                </c:lvl>
              </c:multiLvlStrCache>
            </c:multiLvlStrRef>
          </c:cat>
          <c:val>
            <c:numRef>
              <c:f>'Éléments financiers'!$R$92:$R$171</c:f>
              <c:numCache>
                <c:formatCode>0.0%</c:formatCode>
                <c:ptCount val="80"/>
                <c:pt idx="0">
                  <c:v>0.29160784601372791</c:v>
                </c:pt>
                <c:pt idx="1">
                  <c:v>0.29303476845206167</c:v>
                </c:pt>
                <c:pt idx="2">
                  <c:v>0.29050336077974676</c:v>
                </c:pt>
                <c:pt idx="3">
                  <c:v>0.29371511475104489</c:v>
                </c:pt>
                <c:pt idx="4">
                  <c:v>0.29910641955134376</c:v>
                </c:pt>
                <c:pt idx="5">
                  <c:v>0.2962626115076919</c:v>
                </c:pt>
                <c:pt idx="6">
                  <c:v>0.29633542613859415</c:v>
                </c:pt>
                <c:pt idx="7">
                  <c:v>0.29609952776937748</c:v>
                </c:pt>
                <c:pt idx="8">
                  <c:v>0.29546216787325336</c:v>
                </c:pt>
                <c:pt idx="9">
                  <c:v>0.29038644556423637</c:v>
                </c:pt>
                <c:pt idx="10">
                  <c:v>0.29264969436148014</c:v>
                </c:pt>
                <c:pt idx="11">
                  <c:v>0.29310546458574449</c:v>
                </c:pt>
                <c:pt idx="12">
                  <c:v>0.2962981415212545</c:v>
                </c:pt>
                <c:pt idx="13">
                  <c:v>0.29520528530312334</c:v>
                </c:pt>
                <c:pt idx="14">
                  <c:v>0.29768115514236715</c:v>
                </c:pt>
                <c:pt idx="15">
                  <c:v>0.29747947050037937</c:v>
                </c:pt>
                <c:pt idx="16">
                  <c:v>0.29797877456264976</c:v>
                </c:pt>
                <c:pt idx="17">
                  <c:v>0.2945749258706804</c:v>
                </c:pt>
                <c:pt idx="18">
                  <c:v>0.29229598152906444</c:v>
                </c:pt>
                <c:pt idx="19">
                  <c:v>0.29375236522917297</c:v>
                </c:pt>
                <c:pt idx="20">
                  <c:v>0.29288080066486172</c:v>
                </c:pt>
                <c:pt idx="21">
                  <c:v>0.29177639607488465</c:v>
                </c:pt>
                <c:pt idx="22">
                  <c:v>0.2898012223036574</c:v>
                </c:pt>
                <c:pt idx="23">
                  <c:v>0.29055154871300076</c:v>
                </c:pt>
                <c:pt idx="24">
                  <c:v>0.29367571205804593</c:v>
                </c:pt>
                <c:pt idx="25">
                  <c:v>0.29621798843043917</c:v>
                </c:pt>
                <c:pt idx="26">
                  <c:v>0.28979157005339895</c:v>
                </c:pt>
                <c:pt idx="27">
                  <c:v>0.29135600075967266</c:v>
                </c:pt>
                <c:pt idx="28">
                  <c:v>0.29464335681699516</c:v>
                </c:pt>
                <c:pt idx="29">
                  <c:v>0.29805118262514135</c:v>
                </c:pt>
                <c:pt idx="30">
                  <c:v>0.30162452856923599</c:v>
                </c:pt>
                <c:pt idx="31">
                  <c:v>0.30122720713112416</c:v>
                </c:pt>
                <c:pt idx="32">
                  <c:v>0.3043839712721893</c:v>
                </c:pt>
                <c:pt idx="33">
                  <c:v>0.30254527675332155</c:v>
                </c:pt>
                <c:pt idx="34">
                  <c:v>0.30315496588303709</c:v>
                </c:pt>
                <c:pt idx="35">
                  <c:v>0.30022722707813693</c:v>
                </c:pt>
                <c:pt idx="36">
                  <c:v>0.29142593261756905</c:v>
                </c:pt>
                <c:pt idx="37">
                  <c:v>0.28780826236495188</c:v>
                </c:pt>
                <c:pt idx="38">
                  <c:v>0.28209595898900597</c:v>
                </c:pt>
                <c:pt idx="39">
                  <c:v>0.2789173999521673</c:v>
                </c:pt>
                <c:pt idx="40">
                  <c:v>0.28420523245426765</c:v>
                </c:pt>
                <c:pt idx="41">
                  <c:v>0.28054673027771115</c:v>
                </c:pt>
                <c:pt idx="42">
                  <c:v>0.28169477106745783</c:v>
                </c:pt>
                <c:pt idx="43">
                  <c:v>0.2814951968794871</c:v>
                </c:pt>
                <c:pt idx="44">
                  <c:v>0.28053083827166569</c:v>
                </c:pt>
                <c:pt idx="45">
                  <c:v>0.27688675986180633</c:v>
                </c:pt>
                <c:pt idx="46">
                  <c:v>0.27710590755445458</c:v>
                </c:pt>
                <c:pt idx="47">
                  <c:v>0.27474434473558418</c:v>
                </c:pt>
                <c:pt idx="48">
                  <c:v>0.27105826514878478</c:v>
                </c:pt>
                <c:pt idx="49">
                  <c:v>0.27086524634853548</c:v>
                </c:pt>
                <c:pt idx="50">
                  <c:v>0.2662221414144475</c:v>
                </c:pt>
                <c:pt idx="51">
                  <c:v>0.26295738717924033</c:v>
                </c:pt>
                <c:pt idx="52">
                  <c:v>0.2626335974723597</c:v>
                </c:pt>
                <c:pt idx="53">
                  <c:v>0.26389036469578175</c:v>
                </c:pt>
                <c:pt idx="54">
                  <c:v>0.25973074968160048</c:v>
                </c:pt>
                <c:pt idx="55">
                  <c:v>0.26145285842052657</c:v>
                </c:pt>
                <c:pt idx="56">
                  <c:v>0.26320696439515412</c:v>
                </c:pt>
                <c:pt idx="57">
                  <c:v>0.2626512481256818</c:v>
                </c:pt>
                <c:pt idx="58">
                  <c:v>0.26714437171493188</c:v>
                </c:pt>
                <c:pt idx="59">
                  <c:v>0.27151051585532265</c:v>
                </c:pt>
                <c:pt idx="60">
                  <c:v>0.28264018821830228</c:v>
                </c:pt>
                <c:pt idx="61">
                  <c:v>0.28051295384987968</c:v>
                </c:pt>
                <c:pt idx="62">
                  <c:v>0.28214930871943722</c:v>
                </c:pt>
                <c:pt idx="63">
                  <c:v>0.28314292196354285</c:v>
                </c:pt>
                <c:pt idx="64">
                  <c:v>0.28600016639240405</c:v>
                </c:pt>
                <c:pt idx="65">
                  <c:v>0.27936587782360456</c:v>
                </c:pt>
                <c:pt idx="66">
                  <c:v>0.27797185143974551</c:v>
                </c:pt>
                <c:pt idx="67">
                  <c:v>0.27827781368000476</c:v>
                </c:pt>
                <c:pt idx="68">
                  <c:v>0.28141861399736096</c:v>
                </c:pt>
                <c:pt idx="69">
                  <c:v>0.28349676555735903</c:v>
                </c:pt>
                <c:pt idx="70">
                  <c:v>0.28303032114219062</c:v>
                </c:pt>
                <c:pt idx="71">
                  <c:v>0.28325407529770169</c:v>
                </c:pt>
                <c:pt idx="72">
                  <c:v>0.28087976449605467</c:v>
                </c:pt>
                <c:pt idx="73">
                  <c:v>0.27608526026986668</c:v>
                </c:pt>
                <c:pt idx="74">
                  <c:v>0.27752279398780627</c:v>
                </c:pt>
                <c:pt idx="75">
                  <c:v>0.27912962301947353</c:v>
                </c:pt>
                <c:pt idx="76">
                  <c:v>0.28594006410825068</c:v>
                </c:pt>
                <c:pt idx="77">
                  <c:v>0.28870229392619218</c:v>
                </c:pt>
                <c:pt idx="78">
                  <c:v>0.28624521331042768</c:v>
                </c:pt>
              </c:numCache>
            </c:numRef>
          </c:val>
          <c:smooth val="0"/>
          <c:extLst xmlns:c16r2="http://schemas.microsoft.com/office/drawing/2015/06/chart">
            <c:ext xmlns:c16="http://schemas.microsoft.com/office/drawing/2014/chart" uri="{C3380CC4-5D6E-409C-BE32-E72D297353CC}">
              <c16:uniqueId val="{00000002-D3D6-4437-A5AB-BB4B3F370558}"/>
            </c:ext>
          </c:extLst>
        </c:ser>
        <c:dLbls>
          <c:showLegendKey val="0"/>
          <c:showVal val="0"/>
          <c:showCatName val="0"/>
          <c:showSerName val="0"/>
          <c:showPercent val="0"/>
          <c:showBubbleSize val="0"/>
        </c:dLbls>
        <c:marker val="1"/>
        <c:smooth val="0"/>
        <c:axId val="233982976"/>
        <c:axId val="234005248"/>
      </c:lineChart>
      <c:catAx>
        <c:axId val="233982976"/>
        <c:scaling>
          <c:orientation val="minMax"/>
        </c:scaling>
        <c:delete val="0"/>
        <c:axPos val="b"/>
        <c:numFmt formatCode="General" sourceLinked="1"/>
        <c:majorTickMark val="none"/>
        <c:minorTickMark val="out"/>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234005248"/>
        <c:crossesAt val="-80"/>
        <c:auto val="1"/>
        <c:lblAlgn val="ctr"/>
        <c:lblOffset val="100"/>
        <c:noMultiLvlLbl val="0"/>
      </c:catAx>
      <c:valAx>
        <c:axId val="234005248"/>
        <c:scaling>
          <c:orientation val="minMax"/>
          <c:max val="0.4"/>
          <c:min val="5.000000000000001E-2"/>
        </c:scaling>
        <c:delete val="0"/>
        <c:axPos val="l"/>
        <c:majorGridlines>
          <c:spPr>
            <a:ln w="9525" cap="flat" cmpd="sng" algn="ctr">
              <a:solidFill>
                <a:schemeClr val="tx1"/>
              </a:solidFill>
              <a:prstDash val="sysDot"/>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233982976"/>
        <c:crosses val="autoZero"/>
        <c:crossBetween val="between"/>
        <c:majorUnit val="5.000000000000001E-2"/>
      </c:valAx>
      <c:spPr>
        <a:blipFill>
          <a:blip xmlns:r="http://schemas.openxmlformats.org/officeDocument/2006/relationships" r:embed="rId1"/>
          <a:tile tx="0" ty="0" sx="100000" sy="100000" flip="none" algn="tl"/>
        </a:blipFill>
        <a:ln>
          <a:noFill/>
        </a:ln>
        <a:effectLst/>
      </c:spPr>
    </c:plotArea>
    <c:legend>
      <c:legendPos val="b"/>
      <c:legendEntry>
        <c:idx val="0"/>
        <c:txPr>
          <a:bodyPr rot="0" spcFirstLastPara="1" vertOverflow="ellipsis" vert="horz" wrap="square" anchor="ctr" anchorCtr="1"/>
          <a:lstStyle/>
          <a:p>
            <a:pPr>
              <a:defRPr sz="1400" b="0" i="0" u="none" strike="noStrike" kern="1200" baseline="0">
                <a:solidFill>
                  <a:srgbClr val="FF0000"/>
                </a:solidFill>
                <a:latin typeface="Arial" panose="020B0604020202020204" pitchFamily="34" charset="0"/>
                <a:ea typeface="+mn-ea"/>
                <a:cs typeface="Arial" panose="020B0604020202020204" pitchFamily="34" charset="0"/>
              </a:defRPr>
            </a:pPr>
            <a:endParaRPr lang="fr-FR"/>
          </a:p>
        </c:txPr>
      </c:legendEntry>
      <c:legendEntry>
        <c:idx val="1"/>
        <c:txPr>
          <a:bodyPr rot="0" spcFirstLastPara="1" vertOverflow="ellipsis" vert="horz" wrap="square" anchor="ctr" anchorCtr="1"/>
          <a:lstStyle/>
          <a:p>
            <a:pPr>
              <a:defRPr sz="1400" b="0" i="0" u="none" strike="noStrike" kern="1200" baseline="0">
                <a:solidFill>
                  <a:srgbClr val="00B050"/>
                </a:solidFill>
                <a:latin typeface="Arial" panose="020B0604020202020204" pitchFamily="34" charset="0"/>
                <a:ea typeface="+mn-ea"/>
                <a:cs typeface="Arial" panose="020B0604020202020204" pitchFamily="34" charset="0"/>
              </a:defRPr>
            </a:pPr>
            <a:endParaRPr lang="fr-FR"/>
          </a:p>
        </c:txPr>
      </c:legendEntry>
      <c:legendEntry>
        <c:idx val="2"/>
        <c:txPr>
          <a:bodyPr rot="0" spcFirstLastPara="1" vertOverflow="ellipsis" vert="horz" wrap="square" anchor="ctr" anchorCtr="1"/>
          <a:lstStyle/>
          <a:p>
            <a:pPr>
              <a:defRPr sz="1400" b="0" i="0" u="none" strike="noStrike" kern="1200" baseline="0">
                <a:solidFill>
                  <a:schemeClr val="accent4">
                    <a:lumMod val="75000"/>
                  </a:schemeClr>
                </a:solidFill>
                <a:latin typeface="Arial" panose="020B0604020202020204" pitchFamily="34" charset="0"/>
                <a:ea typeface="+mn-ea"/>
                <a:cs typeface="Arial" panose="020B0604020202020204" pitchFamily="34" charset="0"/>
              </a:defRPr>
            </a:pPr>
            <a:endParaRPr lang="fr-FR"/>
          </a:p>
        </c:txPr>
      </c:legendEntry>
      <c:layout>
        <c:manualLayout>
          <c:xMode val="edge"/>
          <c:yMode val="edge"/>
          <c:x val="9.6470964145655272E-2"/>
          <c:y val="0.91983589375018715"/>
          <c:w val="0.82680907283543115"/>
          <c:h val="7.3408199323211465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legend>
    <c:plotVisOnly val="1"/>
    <c:dispBlanksAs val="gap"/>
    <c:showDLblsOverMax val="0"/>
  </c:chart>
  <c:spPr>
    <a:noFill/>
    <a:ln w="9525" cap="flat" cmpd="sng" algn="ctr">
      <a:noFill/>
      <a:round/>
    </a:ln>
    <a:effectLst/>
  </c:spPr>
  <c:txPr>
    <a:bodyPr/>
    <a:lstStyle/>
    <a:p>
      <a:pPr>
        <a:defRPr/>
      </a:pPr>
      <a:endParaRPr lang="fr-FR"/>
    </a:p>
  </c:txPr>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7207259384012244E-2"/>
          <c:y val="5.0925925925925923E-2"/>
          <c:w val="0.90223719987219031"/>
          <c:h val="0.62851112508609586"/>
        </c:manualLayout>
      </c:layout>
      <c:barChart>
        <c:barDir val="col"/>
        <c:grouping val="clustered"/>
        <c:varyColors val="0"/>
        <c:ser>
          <c:idx val="0"/>
          <c:order val="0"/>
          <c:tx>
            <c:strRef>
              <c:f>'Investissements industrie'!$B$3</c:f>
              <c:strCache>
                <c:ptCount val="1"/>
                <c:pt idx="0">
                  <c:v>Prévision en octobre N-1</c:v>
                </c:pt>
              </c:strCache>
            </c:strRef>
          </c:tx>
          <c:spPr>
            <a:solidFill>
              <a:schemeClr val="accent6">
                <a:lumMod val="75000"/>
              </a:schemeClr>
            </a:solidFill>
            <a:ln>
              <a:noFill/>
            </a:ln>
            <a:effectLst/>
          </c:spPr>
          <c:invertIfNegative val="0"/>
          <c:cat>
            <c:numRef>
              <c:f>'Investissements industrie'!$A$4:$A$33</c:f>
              <c:numCache>
                <c:formatCode>General</c:formatCode>
                <c:ptCount val="30"/>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numCache>
            </c:numRef>
          </c:cat>
          <c:val>
            <c:numRef>
              <c:f>'Investissements industrie'!$B$4:$B$33</c:f>
              <c:numCache>
                <c:formatCode>0.0</c:formatCode>
                <c:ptCount val="30"/>
                <c:pt idx="1">
                  <c:v>-2.7</c:v>
                </c:pt>
                <c:pt idx="2">
                  <c:v>-0.5</c:v>
                </c:pt>
                <c:pt idx="3">
                  <c:v>-1.7</c:v>
                </c:pt>
                <c:pt idx="4">
                  <c:v>6.1</c:v>
                </c:pt>
                <c:pt idx="5">
                  <c:v>10.3</c:v>
                </c:pt>
                <c:pt idx="6">
                  <c:v>0</c:v>
                </c:pt>
                <c:pt idx="7">
                  <c:v>0</c:v>
                </c:pt>
                <c:pt idx="8">
                  <c:v>0.2</c:v>
                </c:pt>
                <c:pt idx="9">
                  <c:v>4.3</c:v>
                </c:pt>
                <c:pt idx="10">
                  <c:v>0</c:v>
                </c:pt>
                <c:pt idx="11">
                  <c:v>-3.5</c:v>
                </c:pt>
                <c:pt idx="12">
                  <c:v>-0.4</c:v>
                </c:pt>
                <c:pt idx="13">
                  <c:v>2.1</c:v>
                </c:pt>
                <c:pt idx="14">
                  <c:v>0</c:v>
                </c:pt>
                <c:pt idx="15">
                  <c:v>1.6</c:v>
                </c:pt>
                <c:pt idx="16">
                  <c:v>3.8</c:v>
                </c:pt>
                <c:pt idx="17">
                  <c:v>0</c:v>
                </c:pt>
                <c:pt idx="18">
                  <c:v>-3.9</c:v>
                </c:pt>
                <c:pt idx="19">
                  <c:v>-1.4</c:v>
                </c:pt>
                <c:pt idx="20">
                  <c:v>8.6999999999999993</c:v>
                </c:pt>
                <c:pt idx="21">
                  <c:v>4.5999999999999996</c:v>
                </c:pt>
                <c:pt idx="22">
                  <c:v>0</c:v>
                </c:pt>
                <c:pt idx="23">
                  <c:v>-1.2</c:v>
                </c:pt>
                <c:pt idx="24">
                  <c:v>0</c:v>
                </c:pt>
                <c:pt idx="25">
                  <c:v>2.5</c:v>
                </c:pt>
                <c:pt idx="26">
                  <c:v>0.4</c:v>
                </c:pt>
                <c:pt idx="27">
                  <c:v>-0.2</c:v>
                </c:pt>
                <c:pt idx="28">
                  <c:v>4.4000000000000004</c:v>
                </c:pt>
                <c:pt idx="29">
                  <c:v>0.3</c:v>
                </c:pt>
              </c:numCache>
            </c:numRef>
          </c:val>
          <c:extLst xmlns:c16r2="http://schemas.microsoft.com/office/drawing/2015/06/chart">
            <c:ext xmlns:c16="http://schemas.microsoft.com/office/drawing/2014/chart" uri="{C3380CC4-5D6E-409C-BE32-E72D297353CC}">
              <c16:uniqueId val="{00000000-BE3D-411C-A0C3-57E8060369A3}"/>
            </c:ext>
          </c:extLst>
        </c:ser>
        <c:ser>
          <c:idx val="1"/>
          <c:order val="1"/>
          <c:tx>
            <c:strRef>
              <c:f>'Investissements industrie'!$C$3</c:f>
              <c:strCache>
                <c:ptCount val="1"/>
                <c:pt idx="0">
                  <c:v>Prévision en janvier N</c:v>
                </c:pt>
              </c:strCache>
            </c:strRef>
          </c:tx>
          <c:spPr>
            <a:solidFill>
              <a:schemeClr val="accent6">
                <a:lumMod val="60000"/>
                <a:lumOff val="40000"/>
              </a:schemeClr>
            </a:solidFill>
            <a:ln>
              <a:solidFill>
                <a:schemeClr val="accent6">
                  <a:lumMod val="60000"/>
                  <a:lumOff val="40000"/>
                </a:schemeClr>
              </a:solidFill>
            </a:ln>
            <a:effectLst/>
          </c:spPr>
          <c:invertIfNegative val="0"/>
          <c:cat>
            <c:numRef>
              <c:f>'Investissements industrie'!$A$4:$A$33</c:f>
              <c:numCache>
                <c:formatCode>General</c:formatCode>
                <c:ptCount val="30"/>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numCache>
            </c:numRef>
          </c:cat>
          <c:val>
            <c:numRef>
              <c:f>'Investissements industrie'!$C$4:$C$33</c:f>
              <c:numCache>
                <c:formatCode>0.0</c:formatCode>
                <c:ptCount val="30"/>
                <c:pt idx="1">
                  <c:v>-0.8</c:v>
                </c:pt>
                <c:pt idx="2">
                  <c:v>-2.8</c:v>
                </c:pt>
                <c:pt idx="3">
                  <c:v>1.1000000000000001</c:v>
                </c:pt>
                <c:pt idx="4">
                  <c:v>15.4</c:v>
                </c:pt>
                <c:pt idx="5">
                  <c:v>11.6</c:v>
                </c:pt>
                <c:pt idx="6">
                  <c:v>0</c:v>
                </c:pt>
                <c:pt idx="7">
                  <c:v>9.6</c:v>
                </c:pt>
                <c:pt idx="8">
                  <c:v>5.4</c:v>
                </c:pt>
                <c:pt idx="9">
                  <c:v>9.6</c:v>
                </c:pt>
                <c:pt idx="10">
                  <c:v>8.6</c:v>
                </c:pt>
                <c:pt idx="11">
                  <c:v>-2.6</c:v>
                </c:pt>
                <c:pt idx="12">
                  <c:v>5.5</c:v>
                </c:pt>
                <c:pt idx="13">
                  <c:v>7.4</c:v>
                </c:pt>
                <c:pt idx="14">
                  <c:v>3.1</c:v>
                </c:pt>
                <c:pt idx="15">
                  <c:v>7.8</c:v>
                </c:pt>
                <c:pt idx="16">
                  <c:v>0</c:v>
                </c:pt>
                <c:pt idx="17">
                  <c:v>4.8</c:v>
                </c:pt>
                <c:pt idx="18">
                  <c:v>-11.3</c:v>
                </c:pt>
                <c:pt idx="19">
                  <c:v>0</c:v>
                </c:pt>
                <c:pt idx="20">
                  <c:v>14.6</c:v>
                </c:pt>
                <c:pt idx="21">
                  <c:v>7.4</c:v>
                </c:pt>
                <c:pt idx="22">
                  <c:v>-0.1</c:v>
                </c:pt>
                <c:pt idx="23">
                  <c:v>3.2</c:v>
                </c:pt>
                <c:pt idx="24">
                  <c:v>3.3</c:v>
                </c:pt>
                <c:pt idx="25">
                  <c:v>6.8</c:v>
                </c:pt>
                <c:pt idx="26">
                  <c:v>5.0999999999999996</c:v>
                </c:pt>
                <c:pt idx="27">
                  <c:v>3.9</c:v>
                </c:pt>
                <c:pt idx="28">
                  <c:v>10.5</c:v>
                </c:pt>
              </c:numCache>
            </c:numRef>
          </c:val>
          <c:extLst xmlns:c16r2="http://schemas.microsoft.com/office/drawing/2015/06/chart">
            <c:ext xmlns:c16="http://schemas.microsoft.com/office/drawing/2014/chart" uri="{C3380CC4-5D6E-409C-BE32-E72D297353CC}">
              <c16:uniqueId val="{00000001-BE3D-411C-A0C3-57E8060369A3}"/>
            </c:ext>
          </c:extLst>
        </c:ser>
        <c:ser>
          <c:idx val="2"/>
          <c:order val="2"/>
          <c:tx>
            <c:strRef>
              <c:f>'Investissements industrie'!$D$3</c:f>
              <c:strCache>
                <c:ptCount val="1"/>
                <c:pt idx="0">
                  <c:v>Prévision en avril N</c:v>
                </c:pt>
              </c:strCache>
            </c:strRef>
          </c:tx>
          <c:spPr>
            <a:solidFill>
              <a:srgbClr val="FFC000"/>
            </a:solidFill>
            <a:ln>
              <a:solidFill>
                <a:srgbClr val="FFC000"/>
              </a:solidFill>
            </a:ln>
            <a:effectLst/>
          </c:spPr>
          <c:invertIfNegative val="0"/>
          <c:cat>
            <c:numRef>
              <c:f>'Investissements industrie'!$A$4:$A$33</c:f>
              <c:numCache>
                <c:formatCode>General</c:formatCode>
                <c:ptCount val="30"/>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numCache>
            </c:numRef>
          </c:cat>
          <c:val>
            <c:numRef>
              <c:f>'Investissements industrie'!$D$4:$D$33</c:f>
              <c:numCache>
                <c:formatCode>0.0</c:formatCode>
                <c:ptCount val="30"/>
                <c:pt idx="0">
                  <c:v>-1.3</c:v>
                </c:pt>
                <c:pt idx="1">
                  <c:v>-3.6</c:v>
                </c:pt>
                <c:pt idx="2">
                  <c:v>-8.8000000000000007</c:v>
                </c:pt>
                <c:pt idx="3">
                  <c:v>0</c:v>
                </c:pt>
                <c:pt idx="4">
                  <c:v>16.7</c:v>
                </c:pt>
                <c:pt idx="5">
                  <c:v>9.9</c:v>
                </c:pt>
                <c:pt idx="6">
                  <c:v>0.6</c:v>
                </c:pt>
                <c:pt idx="7">
                  <c:v>8.6999999999999993</c:v>
                </c:pt>
                <c:pt idx="8">
                  <c:v>4.0999999999999996</c:v>
                </c:pt>
                <c:pt idx="9">
                  <c:v>12.4</c:v>
                </c:pt>
                <c:pt idx="10">
                  <c:v>5.2</c:v>
                </c:pt>
                <c:pt idx="11">
                  <c:v>-1.7</c:v>
                </c:pt>
                <c:pt idx="12">
                  <c:v>0</c:v>
                </c:pt>
                <c:pt idx="13">
                  <c:v>9.5</c:v>
                </c:pt>
                <c:pt idx="14">
                  <c:v>5.6</c:v>
                </c:pt>
                <c:pt idx="15">
                  <c:v>7.4</c:v>
                </c:pt>
                <c:pt idx="16">
                  <c:v>5.7</c:v>
                </c:pt>
                <c:pt idx="17">
                  <c:v>7.6</c:v>
                </c:pt>
                <c:pt idx="18">
                  <c:v>-18.600000000000001</c:v>
                </c:pt>
                <c:pt idx="19">
                  <c:v>6.9</c:v>
                </c:pt>
                <c:pt idx="20">
                  <c:v>15.2</c:v>
                </c:pt>
                <c:pt idx="21">
                  <c:v>6.5</c:v>
                </c:pt>
                <c:pt idx="22">
                  <c:v>-4.0999999999999996</c:v>
                </c:pt>
                <c:pt idx="23">
                  <c:v>0</c:v>
                </c:pt>
                <c:pt idx="24">
                  <c:v>6.4</c:v>
                </c:pt>
                <c:pt idx="25">
                  <c:v>6.5</c:v>
                </c:pt>
                <c:pt idx="26">
                  <c:v>6.3</c:v>
                </c:pt>
                <c:pt idx="27">
                  <c:v>5.2</c:v>
                </c:pt>
                <c:pt idx="28">
                  <c:v>11.3</c:v>
                </c:pt>
              </c:numCache>
            </c:numRef>
          </c:val>
          <c:extLst xmlns:c16r2="http://schemas.microsoft.com/office/drawing/2015/06/chart">
            <c:ext xmlns:c16="http://schemas.microsoft.com/office/drawing/2014/chart" uri="{C3380CC4-5D6E-409C-BE32-E72D297353CC}">
              <c16:uniqueId val="{00000002-BE3D-411C-A0C3-57E8060369A3}"/>
            </c:ext>
          </c:extLst>
        </c:ser>
        <c:ser>
          <c:idx val="3"/>
          <c:order val="3"/>
          <c:tx>
            <c:strRef>
              <c:f>'Investissements industrie'!$E$3</c:f>
              <c:strCache>
                <c:ptCount val="1"/>
                <c:pt idx="0">
                  <c:v>Prévision en juillet N</c:v>
                </c:pt>
              </c:strCache>
            </c:strRef>
          </c:tx>
          <c:spPr>
            <a:solidFill>
              <a:srgbClr val="FF0000"/>
            </a:solidFill>
            <a:ln>
              <a:solidFill>
                <a:srgbClr val="FF0000"/>
              </a:solidFill>
            </a:ln>
            <a:effectLst/>
          </c:spPr>
          <c:invertIfNegative val="0"/>
          <c:cat>
            <c:numRef>
              <c:f>'Investissements industrie'!$A$4:$A$33</c:f>
              <c:numCache>
                <c:formatCode>General</c:formatCode>
                <c:ptCount val="30"/>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numCache>
            </c:numRef>
          </c:cat>
          <c:val>
            <c:numRef>
              <c:f>'Investissements industrie'!$E$4:$E$33</c:f>
              <c:numCache>
                <c:formatCode>General</c:formatCode>
                <c:ptCount val="30"/>
                <c:pt idx="12" formatCode="0.0">
                  <c:v>3.4</c:v>
                </c:pt>
                <c:pt idx="13" formatCode="0.0">
                  <c:v>9.1</c:v>
                </c:pt>
                <c:pt idx="14" formatCode="0.0">
                  <c:v>2.7</c:v>
                </c:pt>
                <c:pt idx="15" formatCode="0.0">
                  <c:v>6.9</c:v>
                </c:pt>
                <c:pt idx="16" formatCode="0.0">
                  <c:v>5.0999999999999996</c:v>
                </c:pt>
                <c:pt idx="17" formatCode="0.0">
                  <c:v>5.7</c:v>
                </c:pt>
                <c:pt idx="18" formatCode="0.0">
                  <c:v>-20.3</c:v>
                </c:pt>
                <c:pt idx="19" formatCode="0.0">
                  <c:v>4.9000000000000004</c:v>
                </c:pt>
                <c:pt idx="20" formatCode="0.0">
                  <c:v>13.8</c:v>
                </c:pt>
                <c:pt idx="21" formatCode="0.0">
                  <c:v>4.5999999999999996</c:v>
                </c:pt>
                <c:pt idx="22" formatCode="0.0">
                  <c:v>-5.5</c:v>
                </c:pt>
                <c:pt idx="23" formatCode="0.0">
                  <c:v>0.9</c:v>
                </c:pt>
                <c:pt idx="24" formatCode="0.0">
                  <c:v>0</c:v>
                </c:pt>
                <c:pt idx="25" formatCode="0.0">
                  <c:v>6.2</c:v>
                </c:pt>
                <c:pt idx="26" formatCode="0.0">
                  <c:v>6.7</c:v>
                </c:pt>
                <c:pt idx="27" formatCode="0.0">
                  <c:v>3.9</c:v>
                </c:pt>
                <c:pt idx="28" formatCode="0.0">
                  <c:v>6.4</c:v>
                </c:pt>
              </c:numCache>
            </c:numRef>
          </c:val>
          <c:extLst xmlns:c16r2="http://schemas.microsoft.com/office/drawing/2015/06/chart">
            <c:ext xmlns:c16="http://schemas.microsoft.com/office/drawing/2014/chart" uri="{C3380CC4-5D6E-409C-BE32-E72D297353CC}">
              <c16:uniqueId val="{00000003-BE3D-411C-A0C3-57E8060369A3}"/>
            </c:ext>
          </c:extLst>
        </c:ser>
        <c:ser>
          <c:idx val="4"/>
          <c:order val="4"/>
          <c:tx>
            <c:strRef>
              <c:f>'Investissements industrie'!$F$3</c:f>
              <c:strCache>
                <c:ptCount val="1"/>
                <c:pt idx="0">
                  <c:v>Prévision en octobre N</c:v>
                </c:pt>
              </c:strCache>
            </c:strRef>
          </c:tx>
          <c:spPr>
            <a:solidFill>
              <a:schemeClr val="accent5">
                <a:lumMod val="60000"/>
                <a:lumOff val="40000"/>
              </a:schemeClr>
            </a:solidFill>
            <a:ln>
              <a:noFill/>
            </a:ln>
            <a:effectLst/>
          </c:spPr>
          <c:invertIfNegative val="0"/>
          <c:cat>
            <c:numRef>
              <c:f>'Investissements industrie'!$A$4:$A$33</c:f>
              <c:numCache>
                <c:formatCode>General</c:formatCode>
                <c:ptCount val="30"/>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numCache>
            </c:numRef>
          </c:cat>
          <c:val>
            <c:numRef>
              <c:f>'Investissements industrie'!$F$4:$F$33</c:f>
              <c:numCache>
                <c:formatCode>0.0</c:formatCode>
                <c:ptCount val="30"/>
                <c:pt idx="0">
                  <c:v>0</c:v>
                </c:pt>
                <c:pt idx="1">
                  <c:v>-5.7</c:v>
                </c:pt>
                <c:pt idx="2">
                  <c:v>-13.5</c:v>
                </c:pt>
                <c:pt idx="3">
                  <c:v>-0.9</c:v>
                </c:pt>
                <c:pt idx="4">
                  <c:v>10.6</c:v>
                </c:pt>
                <c:pt idx="5">
                  <c:v>5.3</c:v>
                </c:pt>
                <c:pt idx="6">
                  <c:v>0.4</c:v>
                </c:pt>
                <c:pt idx="7">
                  <c:v>0</c:v>
                </c:pt>
                <c:pt idx="8">
                  <c:v>5.7</c:v>
                </c:pt>
                <c:pt idx="9">
                  <c:v>0</c:v>
                </c:pt>
                <c:pt idx="10">
                  <c:v>1.2</c:v>
                </c:pt>
                <c:pt idx="11">
                  <c:v>-5.4</c:v>
                </c:pt>
                <c:pt idx="12">
                  <c:v>0</c:v>
                </c:pt>
                <c:pt idx="13">
                  <c:v>0</c:v>
                </c:pt>
                <c:pt idx="14">
                  <c:v>-0.2</c:v>
                </c:pt>
                <c:pt idx="15">
                  <c:v>4.8</c:v>
                </c:pt>
                <c:pt idx="16">
                  <c:v>4.0999999999999996</c:v>
                </c:pt>
                <c:pt idx="17">
                  <c:v>1.3</c:v>
                </c:pt>
                <c:pt idx="18">
                  <c:v>-21.7</c:v>
                </c:pt>
                <c:pt idx="19">
                  <c:v>-1.7</c:v>
                </c:pt>
                <c:pt idx="20">
                  <c:v>10.8</c:v>
                </c:pt>
                <c:pt idx="21">
                  <c:v>0.5</c:v>
                </c:pt>
                <c:pt idx="22">
                  <c:v>-6.8</c:v>
                </c:pt>
                <c:pt idx="23">
                  <c:v>-0.2</c:v>
                </c:pt>
                <c:pt idx="24">
                  <c:v>0.6</c:v>
                </c:pt>
                <c:pt idx="25">
                  <c:v>4.5999999999999996</c:v>
                </c:pt>
                <c:pt idx="26">
                  <c:v>3.8</c:v>
                </c:pt>
                <c:pt idx="27">
                  <c:v>-0.5</c:v>
                </c:pt>
                <c:pt idx="28">
                  <c:v>3.9</c:v>
                </c:pt>
              </c:numCache>
            </c:numRef>
          </c:val>
          <c:extLst xmlns:c16r2="http://schemas.microsoft.com/office/drawing/2015/06/chart">
            <c:ext xmlns:c16="http://schemas.microsoft.com/office/drawing/2014/chart" uri="{C3380CC4-5D6E-409C-BE32-E72D297353CC}">
              <c16:uniqueId val="{00000004-BE3D-411C-A0C3-57E8060369A3}"/>
            </c:ext>
          </c:extLst>
        </c:ser>
        <c:ser>
          <c:idx val="5"/>
          <c:order val="5"/>
          <c:tx>
            <c:strRef>
              <c:f>'Investissements industrie'!$G$3</c:f>
              <c:strCache>
                <c:ptCount val="1"/>
                <c:pt idx="0">
                  <c:v>Estimation en janvier N+1</c:v>
                </c:pt>
              </c:strCache>
            </c:strRef>
          </c:tx>
          <c:spPr>
            <a:solidFill>
              <a:schemeClr val="accent5">
                <a:lumMod val="50000"/>
              </a:schemeClr>
            </a:solidFill>
            <a:ln>
              <a:noFill/>
            </a:ln>
            <a:effectLst/>
          </c:spPr>
          <c:invertIfNegative val="0"/>
          <c:cat>
            <c:numRef>
              <c:f>'Investissements industrie'!$A$4:$A$33</c:f>
              <c:numCache>
                <c:formatCode>General</c:formatCode>
                <c:ptCount val="30"/>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numCache>
            </c:numRef>
          </c:cat>
          <c:val>
            <c:numRef>
              <c:f>'Investissements industrie'!$G$4:$G$33</c:f>
              <c:numCache>
                <c:formatCode>0.0</c:formatCode>
                <c:ptCount val="30"/>
                <c:pt idx="0">
                  <c:v>-6.6</c:v>
                </c:pt>
                <c:pt idx="1">
                  <c:v>-8.6999999999999993</c:v>
                </c:pt>
                <c:pt idx="2">
                  <c:v>0</c:v>
                </c:pt>
                <c:pt idx="3">
                  <c:v>-3.9</c:v>
                </c:pt>
                <c:pt idx="4">
                  <c:v>6.8</c:v>
                </c:pt>
                <c:pt idx="5">
                  <c:v>1.8</c:v>
                </c:pt>
                <c:pt idx="6">
                  <c:v>-1.3</c:v>
                </c:pt>
                <c:pt idx="7">
                  <c:v>6.2</c:v>
                </c:pt>
                <c:pt idx="8">
                  <c:v>4.5</c:v>
                </c:pt>
                <c:pt idx="9">
                  <c:v>11.3</c:v>
                </c:pt>
                <c:pt idx="10">
                  <c:v>-0.6</c:v>
                </c:pt>
                <c:pt idx="11">
                  <c:v>-8.8000000000000007</c:v>
                </c:pt>
                <c:pt idx="12">
                  <c:v>-3.6</c:v>
                </c:pt>
                <c:pt idx="13">
                  <c:v>3.3</c:v>
                </c:pt>
                <c:pt idx="14">
                  <c:v>-2.9</c:v>
                </c:pt>
                <c:pt idx="15">
                  <c:v>4.8</c:v>
                </c:pt>
                <c:pt idx="16">
                  <c:v>2.8</c:v>
                </c:pt>
                <c:pt idx="17">
                  <c:v>-0.4</c:v>
                </c:pt>
                <c:pt idx="18">
                  <c:v>-24.8</c:v>
                </c:pt>
                <c:pt idx="19">
                  <c:v>0</c:v>
                </c:pt>
                <c:pt idx="20">
                  <c:v>9.9</c:v>
                </c:pt>
                <c:pt idx="21">
                  <c:v>1.6</c:v>
                </c:pt>
                <c:pt idx="22">
                  <c:v>-7.3</c:v>
                </c:pt>
                <c:pt idx="23">
                  <c:v>1.9</c:v>
                </c:pt>
                <c:pt idx="24">
                  <c:v>-1.9</c:v>
                </c:pt>
                <c:pt idx="25">
                  <c:v>3.6</c:v>
                </c:pt>
                <c:pt idx="26">
                  <c:v>2.2000000000000002</c:v>
                </c:pt>
                <c:pt idx="27">
                  <c:v>0.4</c:v>
                </c:pt>
              </c:numCache>
            </c:numRef>
          </c:val>
          <c:extLst xmlns:c16r2="http://schemas.microsoft.com/office/drawing/2015/06/chart">
            <c:ext xmlns:c16="http://schemas.microsoft.com/office/drawing/2014/chart" uri="{C3380CC4-5D6E-409C-BE32-E72D297353CC}">
              <c16:uniqueId val="{00000005-BE3D-411C-A0C3-57E8060369A3}"/>
            </c:ext>
          </c:extLst>
        </c:ser>
        <c:dLbls>
          <c:showLegendKey val="0"/>
          <c:showVal val="0"/>
          <c:showCatName val="0"/>
          <c:showSerName val="0"/>
          <c:showPercent val="0"/>
          <c:showBubbleSize val="0"/>
        </c:dLbls>
        <c:gapWidth val="150"/>
        <c:axId val="234446848"/>
        <c:axId val="234448384"/>
      </c:barChart>
      <c:lineChart>
        <c:grouping val="standard"/>
        <c:varyColors val="0"/>
        <c:ser>
          <c:idx val="6"/>
          <c:order val="6"/>
          <c:tx>
            <c:strRef>
              <c:f>'Investissements industrie'!$H$3</c:f>
              <c:strCache>
                <c:ptCount val="1"/>
                <c:pt idx="0">
                  <c:v>Réalisation constatée en avril N+1</c:v>
                </c:pt>
              </c:strCache>
            </c:strRef>
          </c:tx>
          <c:spPr>
            <a:ln w="28575" cap="rnd">
              <a:solidFill>
                <a:schemeClr val="tx1">
                  <a:lumMod val="50000"/>
                  <a:lumOff val="50000"/>
                </a:schemeClr>
              </a:solidFill>
              <a:round/>
            </a:ln>
            <a:effectLst/>
          </c:spPr>
          <c:marker>
            <c:symbol val="none"/>
          </c:marker>
          <c:dPt>
            <c:idx val="27"/>
            <c:bubble3D val="0"/>
            <c:extLst xmlns:c16r2="http://schemas.microsoft.com/office/drawing/2015/06/chart">
              <c:ext xmlns:c16="http://schemas.microsoft.com/office/drawing/2014/chart" uri="{C3380CC4-5D6E-409C-BE32-E72D297353CC}">
                <c16:uniqueId val="{00000007-BE3D-411C-A0C3-57E8060369A3}"/>
              </c:ext>
            </c:extLst>
          </c:dPt>
          <c:dPt>
            <c:idx val="28"/>
            <c:bubble3D val="0"/>
            <c:spPr>
              <a:ln w="3175" cap="rnd">
                <a:solidFill>
                  <a:schemeClr val="bg1">
                    <a:lumMod val="85000"/>
                  </a:schemeClr>
                </a:solidFill>
                <a:round/>
              </a:ln>
              <a:effectLst/>
            </c:spPr>
            <c:extLst xmlns:c16r2="http://schemas.microsoft.com/office/drawing/2015/06/chart">
              <c:ext xmlns:c16="http://schemas.microsoft.com/office/drawing/2014/chart" uri="{C3380CC4-5D6E-409C-BE32-E72D297353CC}">
                <c16:uniqueId val="{00000009-BE3D-411C-A0C3-57E8060369A3}"/>
              </c:ext>
            </c:extLst>
          </c:dPt>
          <c:cat>
            <c:numRef>
              <c:f>'Investissements industrie'!$A$4:$A$33</c:f>
              <c:numCache>
                <c:formatCode>General</c:formatCode>
                <c:ptCount val="30"/>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numCache>
            </c:numRef>
          </c:cat>
          <c:val>
            <c:numRef>
              <c:f>'Investissements industrie'!$H$4:$H$33</c:f>
              <c:numCache>
                <c:formatCode>0.0</c:formatCode>
                <c:ptCount val="30"/>
                <c:pt idx="0">
                  <c:v>-4.5</c:v>
                </c:pt>
                <c:pt idx="1">
                  <c:v>0</c:v>
                </c:pt>
                <c:pt idx="2">
                  <c:v>-17.5</c:v>
                </c:pt>
                <c:pt idx="3">
                  <c:v>-4.4000000000000004</c:v>
                </c:pt>
                <c:pt idx="4">
                  <c:v>0</c:v>
                </c:pt>
                <c:pt idx="5">
                  <c:v>2.2000000000000002</c:v>
                </c:pt>
                <c:pt idx="6">
                  <c:v>-2.5</c:v>
                </c:pt>
                <c:pt idx="7">
                  <c:v>6.4</c:v>
                </c:pt>
                <c:pt idx="8">
                  <c:v>4.0999999999999996</c:v>
                </c:pt>
                <c:pt idx="9">
                  <c:v>0</c:v>
                </c:pt>
                <c:pt idx="10">
                  <c:v>2.2000000000000002</c:v>
                </c:pt>
                <c:pt idx="11">
                  <c:v>-9.1999999999999993</c:v>
                </c:pt>
                <c:pt idx="12">
                  <c:v>0</c:v>
                </c:pt>
                <c:pt idx="13">
                  <c:v>0.8</c:v>
                </c:pt>
                <c:pt idx="14">
                  <c:v>-2.5</c:v>
                </c:pt>
                <c:pt idx="15">
                  <c:v>0</c:v>
                </c:pt>
                <c:pt idx="16">
                  <c:v>4.2</c:v>
                </c:pt>
                <c:pt idx="17">
                  <c:v>0.3</c:v>
                </c:pt>
                <c:pt idx="18">
                  <c:v>-23.5</c:v>
                </c:pt>
                <c:pt idx="19">
                  <c:v>0</c:v>
                </c:pt>
                <c:pt idx="20">
                  <c:v>11.3</c:v>
                </c:pt>
                <c:pt idx="21">
                  <c:v>6.3</c:v>
                </c:pt>
                <c:pt idx="22">
                  <c:v>-6.8</c:v>
                </c:pt>
                <c:pt idx="23">
                  <c:v>2.1</c:v>
                </c:pt>
                <c:pt idx="24">
                  <c:v>0.4</c:v>
                </c:pt>
                <c:pt idx="25">
                  <c:v>3.8</c:v>
                </c:pt>
                <c:pt idx="26">
                  <c:v>0</c:v>
                </c:pt>
                <c:pt idx="27">
                  <c:v>0.3</c:v>
                </c:pt>
              </c:numCache>
            </c:numRef>
          </c:val>
          <c:smooth val="1"/>
          <c:extLst xmlns:c16r2="http://schemas.microsoft.com/office/drawing/2015/06/chart">
            <c:ext xmlns:c16="http://schemas.microsoft.com/office/drawing/2014/chart" uri="{C3380CC4-5D6E-409C-BE32-E72D297353CC}">
              <c16:uniqueId val="{0000000A-BE3D-411C-A0C3-57E8060369A3}"/>
            </c:ext>
          </c:extLst>
        </c:ser>
        <c:ser>
          <c:idx val="7"/>
          <c:order val="7"/>
          <c:tx>
            <c:strRef>
              <c:f>'Investissements industrie'!$I$3</c:f>
              <c:strCache>
                <c:ptCount val="1"/>
                <c:pt idx="0">
                  <c:v>Réalisation constatée en juillet N+1</c:v>
                </c:pt>
              </c:strCache>
            </c:strRef>
          </c:tx>
          <c:spPr>
            <a:ln w="28575" cap="rnd">
              <a:solidFill>
                <a:schemeClr val="tx1"/>
              </a:solidFill>
              <a:prstDash val="solid"/>
              <a:round/>
            </a:ln>
            <a:effectLst/>
          </c:spPr>
          <c:marker>
            <c:symbol val="none"/>
          </c:marker>
          <c:dPt>
            <c:idx val="0"/>
            <c:bubble3D val="0"/>
            <c:spPr>
              <a:ln w="3175" cap="rnd">
                <a:solidFill>
                  <a:schemeClr val="bg1">
                    <a:lumMod val="85000"/>
                  </a:schemeClr>
                </a:solidFill>
                <a:prstDash val="solid"/>
                <a:round/>
              </a:ln>
              <a:effectLst/>
            </c:spPr>
            <c:extLst xmlns:c16r2="http://schemas.microsoft.com/office/drawing/2015/06/chart">
              <c:ext xmlns:c16="http://schemas.microsoft.com/office/drawing/2014/chart" uri="{C3380CC4-5D6E-409C-BE32-E72D297353CC}">
                <c16:uniqueId val="{0000000C-BE3D-411C-A0C3-57E8060369A3}"/>
              </c:ext>
            </c:extLst>
          </c:dPt>
          <c:dPt>
            <c:idx val="1"/>
            <c:bubble3D val="0"/>
            <c:spPr>
              <a:ln w="3175" cap="rnd">
                <a:solidFill>
                  <a:schemeClr val="bg1">
                    <a:lumMod val="85000"/>
                  </a:schemeClr>
                </a:solidFill>
                <a:prstDash val="solid"/>
                <a:round/>
              </a:ln>
              <a:effectLst/>
            </c:spPr>
            <c:extLst xmlns:c16r2="http://schemas.microsoft.com/office/drawing/2015/06/chart">
              <c:ext xmlns:c16="http://schemas.microsoft.com/office/drawing/2014/chart" uri="{C3380CC4-5D6E-409C-BE32-E72D297353CC}">
                <c16:uniqueId val="{0000000E-BE3D-411C-A0C3-57E8060369A3}"/>
              </c:ext>
            </c:extLst>
          </c:dPt>
          <c:dPt>
            <c:idx val="2"/>
            <c:bubble3D val="0"/>
            <c:spPr>
              <a:ln w="3175" cap="rnd">
                <a:solidFill>
                  <a:schemeClr val="bg1">
                    <a:lumMod val="85000"/>
                  </a:schemeClr>
                </a:solidFill>
                <a:prstDash val="solid"/>
                <a:round/>
              </a:ln>
              <a:effectLst/>
            </c:spPr>
            <c:extLst xmlns:c16r2="http://schemas.microsoft.com/office/drawing/2015/06/chart">
              <c:ext xmlns:c16="http://schemas.microsoft.com/office/drawing/2014/chart" uri="{C3380CC4-5D6E-409C-BE32-E72D297353CC}">
                <c16:uniqueId val="{00000010-BE3D-411C-A0C3-57E8060369A3}"/>
              </c:ext>
            </c:extLst>
          </c:dPt>
          <c:dPt>
            <c:idx val="3"/>
            <c:bubble3D val="0"/>
            <c:spPr>
              <a:ln w="3175" cap="rnd">
                <a:solidFill>
                  <a:schemeClr val="bg1">
                    <a:lumMod val="85000"/>
                  </a:schemeClr>
                </a:solidFill>
                <a:prstDash val="solid"/>
                <a:round/>
              </a:ln>
              <a:effectLst/>
            </c:spPr>
            <c:extLst xmlns:c16r2="http://schemas.microsoft.com/office/drawing/2015/06/chart">
              <c:ext xmlns:c16="http://schemas.microsoft.com/office/drawing/2014/chart" uri="{C3380CC4-5D6E-409C-BE32-E72D297353CC}">
                <c16:uniqueId val="{00000012-BE3D-411C-A0C3-57E8060369A3}"/>
              </c:ext>
            </c:extLst>
          </c:dPt>
          <c:dPt>
            <c:idx val="4"/>
            <c:bubble3D val="0"/>
            <c:spPr>
              <a:ln w="12700" cap="rnd">
                <a:solidFill>
                  <a:schemeClr val="bg1">
                    <a:lumMod val="85000"/>
                  </a:schemeClr>
                </a:solidFill>
                <a:prstDash val="solid"/>
                <a:round/>
              </a:ln>
              <a:effectLst/>
            </c:spPr>
            <c:extLst xmlns:c16r2="http://schemas.microsoft.com/office/drawing/2015/06/chart">
              <c:ext xmlns:c16="http://schemas.microsoft.com/office/drawing/2014/chart" uri="{C3380CC4-5D6E-409C-BE32-E72D297353CC}">
                <c16:uniqueId val="{00000014-BE3D-411C-A0C3-57E8060369A3}"/>
              </c:ext>
            </c:extLst>
          </c:dPt>
          <c:dPt>
            <c:idx val="5"/>
            <c:bubble3D val="0"/>
            <c:spPr>
              <a:ln w="15875" cap="rnd">
                <a:solidFill>
                  <a:schemeClr val="bg1">
                    <a:lumMod val="85000"/>
                  </a:schemeClr>
                </a:solidFill>
                <a:prstDash val="solid"/>
                <a:round/>
              </a:ln>
              <a:effectLst/>
            </c:spPr>
            <c:extLst xmlns:c16r2="http://schemas.microsoft.com/office/drawing/2015/06/chart">
              <c:ext xmlns:c16="http://schemas.microsoft.com/office/drawing/2014/chart" uri="{C3380CC4-5D6E-409C-BE32-E72D297353CC}">
                <c16:uniqueId val="{00000016-BE3D-411C-A0C3-57E8060369A3}"/>
              </c:ext>
            </c:extLst>
          </c:dPt>
          <c:dPt>
            <c:idx val="6"/>
            <c:bubble3D val="0"/>
            <c:spPr>
              <a:ln w="3175" cap="rnd">
                <a:solidFill>
                  <a:schemeClr val="bg1">
                    <a:lumMod val="85000"/>
                  </a:schemeClr>
                </a:solidFill>
                <a:prstDash val="solid"/>
                <a:round/>
              </a:ln>
              <a:effectLst/>
            </c:spPr>
            <c:extLst xmlns:c16r2="http://schemas.microsoft.com/office/drawing/2015/06/chart">
              <c:ext xmlns:c16="http://schemas.microsoft.com/office/drawing/2014/chart" uri="{C3380CC4-5D6E-409C-BE32-E72D297353CC}">
                <c16:uniqueId val="{00000018-BE3D-411C-A0C3-57E8060369A3}"/>
              </c:ext>
            </c:extLst>
          </c:dPt>
          <c:dPt>
            <c:idx val="7"/>
            <c:bubble3D val="0"/>
            <c:spPr>
              <a:ln w="12700" cap="rnd">
                <a:solidFill>
                  <a:schemeClr val="bg1">
                    <a:lumMod val="85000"/>
                  </a:schemeClr>
                </a:solidFill>
                <a:prstDash val="solid"/>
                <a:round/>
              </a:ln>
              <a:effectLst/>
            </c:spPr>
            <c:extLst xmlns:c16r2="http://schemas.microsoft.com/office/drawing/2015/06/chart">
              <c:ext xmlns:c16="http://schemas.microsoft.com/office/drawing/2014/chart" uri="{C3380CC4-5D6E-409C-BE32-E72D297353CC}">
                <c16:uniqueId val="{0000001A-BE3D-411C-A0C3-57E8060369A3}"/>
              </c:ext>
            </c:extLst>
          </c:dPt>
          <c:dPt>
            <c:idx val="8"/>
            <c:bubble3D val="0"/>
            <c:spPr>
              <a:ln w="3175" cap="rnd">
                <a:solidFill>
                  <a:schemeClr val="bg1">
                    <a:lumMod val="85000"/>
                  </a:schemeClr>
                </a:solidFill>
                <a:prstDash val="solid"/>
                <a:round/>
              </a:ln>
              <a:effectLst/>
            </c:spPr>
            <c:extLst xmlns:c16r2="http://schemas.microsoft.com/office/drawing/2015/06/chart">
              <c:ext xmlns:c16="http://schemas.microsoft.com/office/drawing/2014/chart" uri="{C3380CC4-5D6E-409C-BE32-E72D297353CC}">
                <c16:uniqueId val="{0000001C-BE3D-411C-A0C3-57E8060369A3}"/>
              </c:ext>
            </c:extLst>
          </c:dPt>
          <c:dPt>
            <c:idx val="9"/>
            <c:bubble3D val="0"/>
            <c:spPr>
              <a:ln w="3175" cap="rnd">
                <a:solidFill>
                  <a:schemeClr val="bg1">
                    <a:lumMod val="85000"/>
                  </a:schemeClr>
                </a:solidFill>
                <a:prstDash val="solid"/>
                <a:round/>
              </a:ln>
              <a:effectLst/>
            </c:spPr>
            <c:extLst xmlns:c16r2="http://schemas.microsoft.com/office/drawing/2015/06/chart">
              <c:ext xmlns:c16="http://schemas.microsoft.com/office/drawing/2014/chart" uri="{C3380CC4-5D6E-409C-BE32-E72D297353CC}">
                <c16:uniqueId val="{0000001E-BE3D-411C-A0C3-57E8060369A3}"/>
              </c:ext>
            </c:extLst>
          </c:dPt>
          <c:dPt>
            <c:idx val="10"/>
            <c:bubble3D val="0"/>
            <c:spPr>
              <a:ln w="3175" cap="rnd">
                <a:solidFill>
                  <a:schemeClr val="bg1">
                    <a:lumMod val="85000"/>
                  </a:schemeClr>
                </a:solidFill>
                <a:prstDash val="solid"/>
                <a:round/>
              </a:ln>
              <a:effectLst/>
            </c:spPr>
            <c:extLst xmlns:c16r2="http://schemas.microsoft.com/office/drawing/2015/06/chart">
              <c:ext xmlns:c16="http://schemas.microsoft.com/office/drawing/2014/chart" uri="{C3380CC4-5D6E-409C-BE32-E72D297353CC}">
                <c16:uniqueId val="{00000020-BE3D-411C-A0C3-57E8060369A3}"/>
              </c:ext>
            </c:extLst>
          </c:dPt>
          <c:dPt>
            <c:idx val="11"/>
            <c:bubble3D val="0"/>
            <c:spPr>
              <a:ln w="3175" cap="rnd">
                <a:solidFill>
                  <a:schemeClr val="bg1">
                    <a:lumMod val="85000"/>
                  </a:schemeClr>
                </a:solidFill>
                <a:prstDash val="solid"/>
                <a:round/>
              </a:ln>
              <a:effectLst/>
            </c:spPr>
            <c:extLst xmlns:c16r2="http://schemas.microsoft.com/office/drawing/2015/06/chart">
              <c:ext xmlns:c16="http://schemas.microsoft.com/office/drawing/2014/chart" uri="{C3380CC4-5D6E-409C-BE32-E72D297353CC}">
                <c16:uniqueId val="{00000022-BE3D-411C-A0C3-57E8060369A3}"/>
              </c:ext>
            </c:extLst>
          </c:dPt>
          <c:dPt>
            <c:idx val="27"/>
            <c:bubble3D val="0"/>
            <c:extLst xmlns:c16r2="http://schemas.microsoft.com/office/drawing/2015/06/chart">
              <c:ext xmlns:c16="http://schemas.microsoft.com/office/drawing/2014/chart" uri="{C3380CC4-5D6E-409C-BE32-E72D297353CC}">
                <c16:uniqueId val="{00000024-BE3D-411C-A0C3-57E8060369A3}"/>
              </c:ext>
            </c:extLst>
          </c:dPt>
          <c:dPt>
            <c:idx val="28"/>
            <c:bubble3D val="0"/>
            <c:spPr>
              <a:ln w="3175" cap="rnd">
                <a:solidFill>
                  <a:schemeClr val="bg1">
                    <a:lumMod val="85000"/>
                  </a:schemeClr>
                </a:solidFill>
                <a:prstDash val="solid"/>
                <a:round/>
              </a:ln>
              <a:effectLst/>
            </c:spPr>
            <c:extLst xmlns:c16r2="http://schemas.microsoft.com/office/drawing/2015/06/chart">
              <c:ext xmlns:c16="http://schemas.microsoft.com/office/drawing/2014/chart" uri="{C3380CC4-5D6E-409C-BE32-E72D297353CC}">
                <c16:uniqueId val="{00000026-BE3D-411C-A0C3-57E8060369A3}"/>
              </c:ext>
            </c:extLst>
          </c:dPt>
          <c:cat>
            <c:numRef>
              <c:f>'Investissements industrie'!$A$4:$A$33</c:f>
              <c:numCache>
                <c:formatCode>General</c:formatCode>
                <c:ptCount val="30"/>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numCache>
            </c:numRef>
          </c:cat>
          <c:val>
            <c:numRef>
              <c:f>'Investissements industrie'!$I$4:$I$33</c:f>
              <c:numCache>
                <c:formatCode>General</c:formatCode>
                <c:ptCount val="30"/>
                <c:pt idx="11" formatCode="0.0">
                  <c:v>-8.1</c:v>
                </c:pt>
                <c:pt idx="12" formatCode="0.0">
                  <c:v>0</c:v>
                </c:pt>
                <c:pt idx="13" formatCode="0.0">
                  <c:v>1.5</c:v>
                </c:pt>
                <c:pt idx="14" formatCode="0.0">
                  <c:v>-4.0999999999999996</c:v>
                </c:pt>
                <c:pt idx="15" formatCode="0.0">
                  <c:v>5.8</c:v>
                </c:pt>
                <c:pt idx="16" formatCode="0.0">
                  <c:v>5.8</c:v>
                </c:pt>
                <c:pt idx="17" formatCode="0.0">
                  <c:v>0.9</c:v>
                </c:pt>
                <c:pt idx="18" formatCode="0.0">
                  <c:v>-21.9</c:v>
                </c:pt>
                <c:pt idx="19" formatCode="0.0">
                  <c:v>1.2</c:v>
                </c:pt>
                <c:pt idx="20" formatCode="0.0">
                  <c:v>11.9</c:v>
                </c:pt>
                <c:pt idx="21" formatCode="0.0">
                  <c:v>5.3</c:v>
                </c:pt>
                <c:pt idx="22" formatCode="0.0">
                  <c:v>-5.0999999999999996</c:v>
                </c:pt>
                <c:pt idx="23" formatCode="0.0">
                  <c:v>2.8</c:v>
                </c:pt>
                <c:pt idx="24" formatCode="0.0">
                  <c:v>1.5</c:v>
                </c:pt>
                <c:pt idx="25" formatCode="0.0">
                  <c:v>4.3</c:v>
                </c:pt>
                <c:pt idx="26" formatCode="0.0">
                  <c:v>5.3</c:v>
                </c:pt>
                <c:pt idx="27" formatCode="0.0">
                  <c:v>2.2999999999999998</c:v>
                </c:pt>
              </c:numCache>
            </c:numRef>
          </c:val>
          <c:smooth val="1"/>
          <c:extLst xmlns:c16r2="http://schemas.microsoft.com/office/drawing/2015/06/chart">
            <c:ext xmlns:c16="http://schemas.microsoft.com/office/drawing/2014/chart" uri="{C3380CC4-5D6E-409C-BE32-E72D297353CC}">
              <c16:uniqueId val="{00000027-BE3D-411C-A0C3-57E8060369A3}"/>
            </c:ext>
          </c:extLst>
        </c:ser>
        <c:dLbls>
          <c:showLegendKey val="0"/>
          <c:showVal val="0"/>
          <c:showCatName val="0"/>
          <c:showSerName val="0"/>
          <c:showPercent val="0"/>
          <c:showBubbleSize val="0"/>
        </c:dLbls>
        <c:marker val="1"/>
        <c:smooth val="0"/>
        <c:axId val="234446848"/>
        <c:axId val="234448384"/>
      </c:lineChart>
      <c:catAx>
        <c:axId val="234446848"/>
        <c:scaling>
          <c:orientation val="minMax"/>
        </c:scaling>
        <c:delete val="0"/>
        <c:axPos val="b"/>
        <c:majorGridlines>
          <c:spPr>
            <a:ln w="9525" cap="flat" cmpd="sng" algn="ctr">
              <a:solidFill>
                <a:schemeClr val="tx1"/>
              </a:solidFill>
              <a:round/>
            </a:ln>
            <a:effectLst/>
          </c:spPr>
        </c:majorGridlines>
        <c:numFmt formatCode="General" sourceLinked="1"/>
        <c:majorTickMark val="none"/>
        <c:minorTickMark val="out"/>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234448384"/>
        <c:crossesAt val="0"/>
        <c:auto val="1"/>
        <c:lblAlgn val="ctr"/>
        <c:lblOffset val="100"/>
        <c:noMultiLvlLbl val="0"/>
      </c:catAx>
      <c:valAx>
        <c:axId val="234448384"/>
        <c:scaling>
          <c:orientation val="minMax"/>
          <c:min val="-25"/>
        </c:scaling>
        <c:delete val="0"/>
        <c:axPos val="l"/>
        <c:majorGridlines>
          <c:spPr>
            <a:ln w="9525" cap="flat" cmpd="sng" algn="ctr">
              <a:solidFill>
                <a:schemeClr val="tx1"/>
              </a:solidFill>
              <a:prstDash val="sysDot"/>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fr-FR" sz="1200">
                    <a:latin typeface="Arial" panose="020B0604020202020204" pitchFamily="34" charset="0"/>
                    <a:cs typeface="Arial" panose="020B0604020202020204" pitchFamily="34" charset="0"/>
                  </a:rPr>
                  <a:t>En valeur (en %)</a:t>
                </a:r>
              </a:p>
            </c:rich>
          </c:tx>
          <c:layout>
            <c:manualLayout>
              <c:xMode val="edge"/>
              <c:yMode val="edge"/>
              <c:x val="3.1985194439875585E-3"/>
              <c:y val="0.2202614919294463"/>
            </c:manualLayout>
          </c:layout>
          <c:overlay val="0"/>
          <c:spPr>
            <a:noFill/>
            <a:ln>
              <a:noFill/>
            </a:ln>
            <a:effectLst/>
          </c:sp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234446848"/>
        <c:crosses val="autoZero"/>
        <c:crossBetween val="between"/>
      </c:valAx>
      <c:spPr>
        <a:blipFill>
          <a:blip xmlns:r="http://schemas.openxmlformats.org/officeDocument/2006/relationships" r:embed="rId2"/>
          <a:tile tx="0" ty="0" sx="100000" sy="100000" flip="none" algn="tl"/>
        </a:blipFill>
        <a:ln>
          <a:noFill/>
        </a:ln>
        <a:effectLst/>
      </c:spPr>
    </c:plotArea>
    <c:legend>
      <c:legendPos val="b"/>
      <c:legendEntry>
        <c:idx val="0"/>
        <c:txPr>
          <a:bodyPr rot="0" spcFirstLastPara="1" vertOverflow="ellipsis" vert="horz" wrap="square" anchor="ctr" anchorCtr="1"/>
          <a:lstStyle/>
          <a:p>
            <a:pPr>
              <a:defRPr sz="1400" b="0" i="0" u="none" strike="noStrike" kern="1200" baseline="0">
                <a:solidFill>
                  <a:schemeClr val="accent6">
                    <a:lumMod val="75000"/>
                  </a:schemeClr>
                </a:solidFill>
                <a:latin typeface="Arial" panose="020B0604020202020204" pitchFamily="34" charset="0"/>
                <a:ea typeface="+mn-ea"/>
                <a:cs typeface="Arial" panose="020B0604020202020204" pitchFamily="34" charset="0"/>
              </a:defRPr>
            </a:pPr>
            <a:endParaRPr lang="fr-FR"/>
          </a:p>
        </c:txPr>
      </c:legendEntry>
      <c:legendEntry>
        <c:idx val="1"/>
        <c:txPr>
          <a:bodyPr rot="0" spcFirstLastPara="1" vertOverflow="ellipsis" vert="horz" wrap="square" anchor="ctr" anchorCtr="1"/>
          <a:lstStyle/>
          <a:p>
            <a:pPr>
              <a:defRPr sz="1400" b="0" i="0" u="none" strike="noStrike" kern="1200" baseline="0">
                <a:solidFill>
                  <a:schemeClr val="accent6">
                    <a:lumMod val="60000"/>
                    <a:lumOff val="40000"/>
                  </a:schemeClr>
                </a:solidFill>
                <a:latin typeface="Arial" panose="020B0604020202020204" pitchFamily="34" charset="0"/>
                <a:ea typeface="+mn-ea"/>
                <a:cs typeface="Arial" panose="020B0604020202020204" pitchFamily="34" charset="0"/>
              </a:defRPr>
            </a:pPr>
            <a:endParaRPr lang="fr-FR"/>
          </a:p>
        </c:txPr>
      </c:legendEntry>
      <c:legendEntry>
        <c:idx val="2"/>
        <c:txPr>
          <a:bodyPr rot="0" spcFirstLastPara="1" vertOverflow="ellipsis" vert="horz" wrap="square" anchor="ctr" anchorCtr="1"/>
          <a:lstStyle/>
          <a:p>
            <a:pPr>
              <a:defRPr sz="1400" b="0" i="0" u="none" strike="noStrike" kern="1200" baseline="0">
                <a:solidFill>
                  <a:srgbClr val="FFC000"/>
                </a:solidFill>
                <a:latin typeface="Arial" panose="020B0604020202020204" pitchFamily="34" charset="0"/>
                <a:ea typeface="+mn-ea"/>
                <a:cs typeface="Arial" panose="020B0604020202020204" pitchFamily="34" charset="0"/>
              </a:defRPr>
            </a:pPr>
            <a:endParaRPr lang="fr-FR"/>
          </a:p>
        </c:txPr>
      </c:legendEntry>
      <c:legendEntry>
        <c:idx val="3"/>
        <c:txPr>
          <a:bodyPr rot="0" spcFirstLastPara="1" vertOverflow="ellipsis" vert="horz" wrap="square" anchor="ctr" anchorCtr="1"/>
          <a:lstStyle/>
          <a:p>
            <a:pPr>
              <a:defRPr sz="1400" b="0" i="0" u="none" strike="noStrike" kern="1200" baseline="0">
                <a:solidFill>
                  <a:srgbClr val="FF0000"/>
                </a:solidFill>
                <a:latin typeface="Arial" panose="020B0604020202020204" pitchFamily="34" charset="0"/>
                <a:ea typeface="+mn-ea"/>
                <a:cs typeface="Arial" panose="020B0604020202020204" pitchFamily="34" charset="0"/>
              </a:defRPr>
            </a:pPr>
            <a:endParaRPr lang="fr-FR"/>
          </a:p>
        </c:txPr>
      </c:legendEntry>
      <c:legendEntry>
        <c:idx val="4"/>
        <c:txPr>
          <a:bodyPr rot="0" spcFirstLastPara="1" vertOverflow="ellipsis" vert="horz" wrap="square" anchor="ctr" anchorCtr="1"/>
          <a:lstStyle/>
          <a:p>
            <a:pPr>
              <a:defRPr sz="1400" b="0" i="0" u="none" strike="noStrike" kern="1200" baseline="0">
                <a:solidFill>
                  <a:schemeClr val="accent5">
                    <a:lumMod val="60000"/>
                    <a:lumOff val="40000"/>
                  </a:schemeClr>
                </a:solidFill>
                <a:latin typeface="Arial" panose="020B0604020202020204" pitchFamily="34" charset="0"/>
                <a:ea typeface="+mn-ea"/>
                <a:cs typeface="Arial" panose="020B0604020202020204" pitchFamily="34" charset="0"/>
              </a:defRPr>
            </a:pPr>
            <a:endParaRPr lang="fr-FR"/>
          </a:p>
        </c:txPr>
      </c:legendEntry>
      <c:legendEntry>
        <c:idx val="5"/>
        <c:txPr>
          <a:bodyPr rot="0" spcFirstLastPara="1" vertOverflow="ellipsis" vert="horz" wrap="square" anchor="ctr" anchorCtr="1"/>
          <a:lstStyle/>
          <a:p>
            <a:pPr>
              <a:defRPr sz="1400" b="0" i="0" u="none" strike="noStrike" kern="1200" baseline="0">
                <a:solidFill>
                  <a:srgbClr val="002060"/>
                </a:solidFill>
                <a:latin typeface="Arial" panose="020B0604020202020204" pitchFamily="34" charset="0"/>
                <a:ea typeface="+mn-ea"/>
                <a:cs typeface="Arial" panose="020B0604020202020204" pitchFamily="34" charset="0"/>
              </a:defRPr>
            </a:pPr>
            <a:endParaRPr lang="fr-FR"/>
          </a:p>
        </c:txPr>
      </c:legendEntry>
      <c:legendEntry>
        <c:idx val="6"/>
        <c:txPr>
          <a:bodyPr rot="0" spcFirstLastPara="1" vertOverflow="ellipsis" vert="horz" wrap="square" anchor="ctr" anchorCtr="1"/>
          <a:lstStyle/>
          <a:p>
            <a:pPr>
              <a:defRPr sz="1400" b="0" i="0" u="none" strike="noStrike" kern="120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fr-FR"/>
          </a:p>
        </c:txPr>
      </c:legendEntry>
      <c:legendEntry>
        <c:idx val="7"/>
        <c:txPr>
          <a:bodyPr rot="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fr-FR"/>
          </a:p>
        </c:txPr>
      </c:legendEntry>
      <c:layout>
        <c:manualLayout>
          <c:xMode val="edge"/>
          <c:yMode val="edge"/>
          <c:x val="8.8394014371060634E-2"/>
          <c:y val="0.80504968107088315"/>
          <c:w val="0.88733318777342718"/>
          <c:h val="0.18556080615697901"/>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legend>
    <c:plotVisOnly val="1"/>
    <c:dispBlanksAs val="gap"/>
    <c:showDLblsOverMax val="0"/>
  </c:chart>
  <c:spPr>
    <a:noFill/>
    <a:ln w="9525" cap="flat" cmpd="sng" algn="ctr">
      <a:noFill/>
      <a:round/>
    </a:ln>
    <a:effectLst/>
  </c:spPr>
  <c:txPr>
    <a:bodyPr/>
    <a:lstStyle/>
    <a:p>
      <a:pPr>
        <a:defRPr/>
      </a:pPr>
      <a:endParaRPr lang="fr-FR"/>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278311798631897E-2"/>
          <c:y val="5.0926028612620605E-2"/>
          <c:w val="0.86822914081730029"/>
          <c:h val="0.71760607352028527"/>
        </c:manualLayout>
      </c:layout>
      <c:lineChart>
        <c:grouping val="standard"/>
        <c:varyColors val="0"/>
        <c:ser>
          <c:idx val="0"/>
          <c:order val="0"/>
          <c:tx>
            <c:v>Facturation en T (enquête CERC)</c:v>
          </c:tx>
          <c:spPr>
            <a:ln w="28575" cap="rnd">
              <a:solidFill>
                <a:srgbClr val="C00000"/>
              </a:solidFill>
              <a:round/>
            </a:ln>
            <a:effectLst/>
          </c:spPr>
          <c:marker>
            <c:symbol val="circle"/>
            <c:size val="8"/>
            <c:spPr>
              <a:solidFill>
                <a:srgbClr val="C00000"/>
              </a:solidFill>
              <a:ln w="9525">
                <a:solidFill>
                  <a:schemeClr val="bg1"/>
                </a:solidFill>
              </a:ln>
              <a:effectLst/>
            </c:spPr>
          </c:marker>
          <c:cat>
            <c:strRef>
              <c:f>'Activité entretien'!$B$5:$B$12</c:f>
              <c:strCache>
                <c:ptCount val="8"/>
                <c:pt idx="0">
                  <c:v>2018-T1</c:v>
                </c:pt>
                <c:pt idx="1">
                  <c:v>2018-T2</c:v>
                </c:pt>
                <c:pt idx="2">
                  <c:v>2018-T3</c:v>
                </c:pt>
                <c:pt idx="3">
                  <c:v>2018-T4</c:v>
                </c:pt>
                <c:pt idx="4">
                  <c:v>2019-T1</c:v>
                </c:pt>
                <c:pt idx="5">
                  <c:v>2019-T2</c:v>
                </c:pt>
                <c:pt idx="6">
                  <c:v>2019-T3</c:v>
                </c:pt>
                <c:pt idx="7">
                  <c:v>2019-T4</c:v>
                </c:pt>
              </c:strCache>
            </c:strRef>
          </c:cat>
          <c:val>
            <c:numRef>
              <c:f>'Activité entretien'!$C$5:$C$11</c:f>
              <c:numCache>
                <c:formatCode>0.0%</c:formatCode>
                <c:ptCount val="7"/>
                <c:pt idx="0">
                  <c:v>1.4999999999999999E-2</c:v>
                </c:pt>
                <c:pt idx="1">
                  <c:v>1.0999999999999999E-2</c:v>
                </c:pt>
                <c:pt idx="2">
                  <c:v>1.2999999999999999E-2</c:v>
                </c:pt>
                <c:pt idx="3">
                  <c:v>-2.1999999999999999E-2</c:v>
                </c:pt>
                <c:pt idx="4">
                  <c:v>-2.9000000000000001E-2</c:v>
                </c:pt>
                <c:pt idx="5">
                  <c:v>4.0000000000000001E-3</c:v>
                </c:pt>
                <c:pt idx="6">
                  <c:v>8.9999999999999993E-3</c:v>
                </c:pt>
              </c:numCache>
            </c:numRef>
          </c:val>
          <c:smooth val="1"/>
          <c:extLst xmlns:c16r2="http://schemas.microsoft.com/office/drawing/2015/06/chart">
            <c:ext xmlns:c16="http://schemas.microsoft.com/office/drawing/2014/chart" uri="{C3380CC4-5D6E-409C-BE32-E72D297353CC}">
              <c16:uniqueId val="{00000000-FC93-4A31-94CD-5CDA1951F9E1}"/>
            </c:ext>
          </c:extLst>
        </c:ser>
        <c:dLbls>
          <c:showLegendKey val="0"/>
          <c:showVal val="0"/>
          <c:showCatName val="0"/>
          <c:showSerName val="0"/>
          <c:showPercent val="0"/>
          <c:showBubbleSize val="0"/>
        </c:dLbls>
        <c:marker val="1"/>
        <c:smooth val="0"/>
        <c:axId val="240983040"/>
        <c:axId val="240988928"/>
      </c:lineChart>
      <c:lineChart>
        <c:grouping val="standard"/>
        <c:varyColors val="0"/>
        <c:ser>
          <c:idx val="1"/>
          <c:order val="1"/>
          <c:tx>
            <c:v>Solde d'opinion T-1 sur la production (enquête Insee auprès des artisans)</c:v>
          </c:tx>
          <c:spPr>
            <a:ln w="28575" cap="rnd">
              <a:solidFill>
                <a:srgbClr val="00B050"/>
              </a:solidFill>
              <a:round/>
            </a:ln>
            <a:effectLst/>
          </c:spPr>
          <c:marker>
            <c:symbol val="none"/>
          </c:marker>
          <c:cat>
            <c:strRef>
              <c:f>'Activité entretien'!$B$5:$B$13</c:f>
              <c:strCache>
                <c:ptCount val="8"/>
                <c:pt idx="0">
                  <c:v>2018-T1</c:v>
                </c:pt>
                <c:pt idx="1">
                  <c:v>2018-T2</c:v>
                </c:pt>
                <c:pt idx="2">
                  <c:v>2018-T3</c:v>
                </c:pt>
                <c:pt idx="3">
                  <c:v>2018-T4</c:v>
                </c:pt>
                <c:pt idx="4">
                  <c:v>2019-T1</c:v>
                </c:pt>
                <c:pt idx="5">
                  <c:v>2019-T2</c:v>
                </c:pt>
                <c:pt idx="6">
                  <c:v>2019-T3</c:v>
                </c:pt>
                <c:pt idx="7">
                  <c:v>2019-T4</c:v>
                </c:pt>
              </c:strCache>
            </c:strRef>
          </c:cat>
          <c:val>
            <c:numRef>
              <c:f>'Opinion activité entretien'!$C$115:$C$122</c:f>
              <c:numCache>
                <c:formatCode>0.0</c:formatCode>
                <c:ptCount val="8"/>
                <c:pt idx="0">
                  <c:v>5.2</c:v>
                </c:pt>
                <c:pt idx="1">
                  <c:v>-5.5</c:v>
                </c:pt>
                <c:pt idx="2">
                  <c:v>6.3</c:v>
                </c:pt>
                <c:pt idx="3">
                  <c:v>-11.5</c:v>
                </c:pt>
                <c:pt idx="4">
                  <c:v>-8.6999999999999993</c:v>
                </c:pt>
                <c:pt idx="5">
                  <c:v>-3.8</c:v>
                </c:pt>
                <c:pt idx="6">
                  <c:v>6.1</c:v>
                </c:pt>
                <c:pt idx="7">
                  <c:v>13.5</c:v>
                </c:pt>
              </c:numCache>
            </c:numRef>
          </c:val>
          <c:smooth val="1"/>
          <c:extLst xmlns:c16r2="http://schemas.microsoft.com/office/drawing/2015/06/chart">
            <c:ext xmlns:c16="http://schemas.microsoft.com/office/drawing/2014/chart" uri="{C3380CC4-5D6E-409C-BE32-E72D297353CC}">
              <c16:uniqueId val="{00000001-FC93-4A31-94CD-5CDA1951F9E1}"/>
            </c:ext>
          </c:extLst>
        </c:ser>
        <c:dLbls>
          <c:showLegendKey val="0"/>
          <c:showVal val="0"/>
          <c:showCatName val="0"/>
          <c:showSerName val="0"/>
          <c:showPercent val="0"/>
          <c:showBubbleSize val="0"/>
        </c:dLbls>
        <c:marker val="1"/>
        <c:smooth val="0"/>
        <c:axId val="240997120"/>
        <c:axId val="240990848"/>
      </c:lineChart>
      <c:catAx>
        <c:axId val="240983040"/>
        <c:scaling>
          <c:orientation val="minMax"/>
        </c:scaling>
        <c:delete val="0"/>
        <c:axPos val="b"/>
        <c:numFmt formatCode="General" sourceLinked="1"/>
        <c:majorTickMark val="none"/>
        <c:minorTickMark val="out"/>
        <c:tickLblPos val="low"/>
        <c:spPr>
          <a:noFill/>
          <a:ln w="9525" cap="flat" cmpd="sng" algn="ctr">
            <a:solidFill>
              <a:schemeClr val="tx1"/>
            </a:solidFill>
            <a:prstDash val="sysDot"/>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240988928"/>
        <c:crossesAt val="0"/>
        <c:auto val="1"/>
        <c:lblAlgn val="ctr"/>
        <c:lblOffset val="100"/>
        <c:noMultiLvlLbl val="0"/>
      </c:catAx>
      <c:valAx>
        <c:axId val="240988928"/>
        <c:scaling>
          <c:orientation val="minMax"/>
          <c:max val="2.0000000000000004E-2"/>
          <c:min val="-4.0000000000000008E-2"/>
        </c:scaling>
        <c:delete val="0"/>
        <c:axPos val="l"/>
        <c:majorGridlines>
          <c:spPr>
            <a:ln w="9525" cap="flat" cmpd="sng" algn="ctr">
              <a:solidFill>
                <a:schemeClr val="tx1"/>
              </a:solidFill>
              <a:prstDash val="sysDot"/>
              <a:round/>
            </a:ln>
            <a:effectLst/>
          </c:spPr>
        </c:majorGridlines>
        <c:title>
          <c:tx>
            <c:rich>
              <a:bodyPr rot="-5400000" spcFirstLastPara="1" vertOverflow="ellipsis" vert="horz" wrap="square" anchor="ctr" anchorCtr="1"/>
              <a:lstStyle/>
              <a:p>
                <a:pPr>
                  <a:defRPr sz="1200" b="0" i="0" u="none" strike="noStrike" kern="1200" baseline="0">
                    <a:solidFill>
                      <a:srgbClr val="C00000"/>
                    </a:solidFill>
                    <a:latin typeface="+mn-lt"/>
                    <a:ea typeface="+mn-ea"/>
                    <a:cs typeface="+mn-cs"/>
                  </a:defRPr>
                </a:pPr>
                <a:r>
                  <a:rPr lang="fr-FR" sz="1200">
                    <a:solidFill>
                      <a:srgbClr val="C00000"/>
                    </a:solidFill>
                    <a:latin typeface="Arial" panose="020B0604020202020204" pitchFamily="34" charset="0"/>
                    <a:cs typeface="Arial" panose="020B0604020202020204" pitchFamily="34" charset="0"/>
                  </a:rPr>
                  <a:t>Évolution en glissement annuel (en %)</a:t>
                </a:r>
              </a:p>
            </c:rich>
          </c:tx>
          <c:layout>
            <c:manualLayout>
              <c:xMode val="edge"/>
              <c:yMode val="edge"/>
              <c:x val="1.041631203899257E-3"/>
              <c:y val="8.3852230706430386E-2"/>
            </c:manualLayout>
          </c:layout>
          <c:overlay val="0"/>
          <c:spPr>
            <a:noFill/>
            <a:ln>
              <a:noFill/>
            </a:ln>
            <a:effectLst/>
          </c:sp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C00000"/>
                </a:solidFill>
                <a:latin typeface="Arial" panose="020B0604020202020204" pitchFamily="34" charset="0"/>
                <a:ea typeface="+mn-ea"/>
                <a:cs typeface="Arial" panose="020B0604020202020204" pitchFamily="34" charset="0"/>
              </a:defRPr>
            </a:pPr>
            <a:endParaRPr lang="fr-FR"/>
          </a:p>
        </c:txPr>
        <c:crossAx val="240983040"/>
        <c:crosses val="autoZero"/>
        <c:crossBetween val="between"/>
      </c:valAx>
      <c:valAx>
        <c:axId val="240990848"/>
        <c:scaling>
          <c:orientation val="minMax"/>
        </c:scaling>
        <c:delete val="0"/>
        <c:axPos val="r"/>
        <c:title>
          <c:tx>
            <c:rich>
              <a:bodyPr rot="-5400000" spcFirstLastPara="1" vertOverflow="ellipsis" vert="horz" wrap="square" anchor="ctr" anchorCtr="1"/>
              <a:lstStyle/>
              <a:p>
                <a:pPr>
                  <a:defRPr sz="1200" b="0" i="0" u="none" strike="noStrike" kern="1200" baseline="0">
                    <a:solidFill>
                      <a:srgbClr val="00B050"/>
                    </a:solidFill>
                    <a:latin typeface="+mn-lt"/>
                    <a:ea typeface="+mn-ea"/>
                    <a:cs typeface="+mn-cs"/>
                  </a:defRPr>
                </a:pPr>
                <a:r>
                  <a:rPr lang="fr-FR" sz="1200">
                    <a:solidFill>
                      <a:srgbClr val="00B050"/>
                    </a:solidFill>
                    <a:latin typeface="Arial" panose="020B0604020202020204" pitchFamily="34" charset="0"/>
                    <a:cs typeface="Arial" panose="020B0604020202020204" pitchFamily="34" charset="0"/>
                  </a:rPr>
                  <a:t>Solde d'opinion (en %) </a:t>
                </a:r>
              </a:p>
            </c:rich>
          </c:tx>
          <c:layout>
            <c:manualLayout>
              <c:xMode val="edge"/>
              <c:yMode val="edge"/>
              <c:x val="0.98085974463526093"/>
              <c:y val="0.245213465879076"/>
            </c:manualLayout>
          </c:layout>
          <c:overlay val="0"/>
          <c:spPr>
            <a:noFill/>
            <a:ln>
              <a:noFill/>
            </a:ln>
            <a:effectLst/>
          </c:spPr>
        </c:title>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0B050"/>
                </a:solidFill>
                <a:latin typeface="Arial" panose="020B0604020202020204" pitchFamily="34" charset="0"/>
                <a:ea typeface="+mn-ea"/>
                <a:cs typeface="Arial" panose="020B0604020202020204" pitchFamily="34" charset="0"/>
              </a:defRPr>
            </a:pPr>
            <a:endParaRPr lang="fr-FR"/>
          </a:p>
        </c:txPr>
        <c:crossAx val="240997120"/>
        <c:crosses val="max"/>
        <c:crossBetween val="between"/>
        <c:majorUnit val="7"/>
      </c:valAx>
      <c:catAx>
        <c:axId val="240997120"/>
        <c:scaling>
          <c:orientation val="minMax"/>
        </c:scaling>
        <c:delete val="1"/>
        <c:axPos val="b"/>
        <c:numFmt formatCode="General" sourceLinked="1"/>
        <c:majorTickMark val="out"/>
        <c:minorTickMark val="none"/>
        <c:tickLblPos val="nextTo"/>
        <c:crossAx val="240990848"/>
        <c:crosses val="autoZero"/>
        <c:auto val="1"/>
        <c:lblAlgn val="ctr"/>
        <c:lblOffset val="100"/>
        <c:noMultiLvlLbl val="0"/>
      </c:catAx>
      <c:spPr>
        <a:blipFill>
          <a:blip xmlns:r="http://schemas.openxmlformats.org/officeDocument/2006/relationships" r:embed="rId1"/>
          <a:tile tx="0" ty="0" sx="100000" sy="100000" flip="none" algn="tl"/>
        </a:blipFill>
        <a:ln>
          <a:noFill/>
        </a:ln>
        <a:effectLst/>
      </c:spPr>
    </c:plotArea>
    <c:legend>
      <c:legendPos val="b"/>
      <c:legendEntry>
        <c:idx val="0"/>
        <c:txPr>
          <a:bodyPr rot="0" spcFirstLastPara="1" vertOverflow="ellipsis" vert="horz" wrap="square" anchor="ctr" anchorCtr="1"/>
          <a:lstStyle/>
          <a:p>
            <a:pPr>
              <a:defRPr sz="1400" b="0" i="0" u="none" strike="noStrike" kern="1200" baseline="0">
                <a:solidFill>
                  <a:srgbClr val="C00000"/>
                </a:solidFill>
                <a:latin typeface="Arial" panose="020B0604020202020204" pitchFamily="34" charset="0"/>
                <a:ea typeface="+mn-ea"/>
                <a:cs typeface="Arial" panose="020B0604020202020204" pitchFamily="34" charset="0"/>
              </a:defRPr>
            </a:pPr>
            <a:endParaRPr lang="fr-FR"/>
          </a:p>
        </c:txPr>
      </c:legendEntry>
      <c:legendEntry>
        <c:idx val="1"/>
        <c:txPr>
          <a:bodyPr rot="0" spcFirstLastPara="1" vertOverflow="ellipsis" vert="horz" wrap="square" anchor="ctr" anchorCtr="1"/>
          <a:lstStyle/>
          <a:p>
            <a:pPr>
              <a:defRPr sz="1400" b="0" i="0" u="none" strike="noStrike" kern="1200" baseline="0">
                <a:solidFill>
                  <a:srgbClr val="00B050"/>
                </a:solidFill>
                <a:latin typeface="Arial" panose="020B0604020202020204" pitchFamily="34" charset="0"/>
                <a:ea typeface="+mn-ea"/>
                <a:cs typeface="Arial" panose="020B0604020202020204" pitchFamily="34" charset="0"/>
              </a:defRPr>
            </a:pPr>
            <a:endParaRPr lang="fr-FR"/>
          </a:p>
        </c:txPr>
      </c:legendEntry>
      <c:layout>
        <c:manualLayout>
          <c:xMode val="edge"/>
          <c:yMode val="edge"/>
          <c:x val="7.5629111202898447E-2"/>
          <c:y val="0.86325742977284059"/>
          <c:w val="0.86602836419807527"/>
          <c:h val="0.11293318704879809"/>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legend>
    <c:plotVisOnly val="1"/>
    <c:dispBlanksAs val="gap"/>
    <c:showDLblsOverMax val="0"/>
  </c:chart>
  <c:spPr>
    <a:noFill/>
    <a:ln w="9525" cap="flat" cmpd="sng" algn="ctr">
      <a:noFill/>
      <a:round/>
    </a:ln>
    <a:effectLst/>
  </c:spPr>
  <c:txPr>
    <a:bodyPr/>
    <a:lstStyle/>
    <a:p>
      <a:pPr>
        <a:defRPr/>
      </a:pPr>
      <a:endParaRPr lang="fr-FR"/>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61647052936358E-2"/>
          <c:y val="5.0925925925925923E-2"/>
          <c:w val="0.90327965141962496"/>
          <c:h val="0.6990769860957291"/>
        </c:manualLayout>
      </c:layout>
      <c:lineChart>
        <c:grouping val="standard"/>
        <c:varyColors val="0"/>
        <c:ser>
          <c:idx val="0"/>
          <c:order val="0"/>
          <c:tx>
            <c:strRef>
              <c:f>'Carnets de commandes'!$C$3</c:f>
              <c:strCache>
                <c:ptCount val="1"/>
                <c:pt idx="0">
                  <c:v>Plus de dix salariés - bâtiment</c:v>
                </c:pt>
              </c:strCache>
            </c:strRef>
          </c:tx>
          <c:spPr>
            <a:ln w="28575" cap="rnd">
              <a:solidFill>
                <a:srgbClr val="0070C0"/>
              </a:solidFill>
              <a:round/>
            </a:ln>
            <a:effectLst/>
          </c:spPr>
          <c:marker>
            <c:symbol val="none"/>
          </c:marker>
          <c:cat>
            <c:multiLvlStrRef>
              <c:f>'Carnets de commandes'!$A$5:$B$280</c:f>
              <c:multiLvlStrCache>
                <c:ptCount val="276"/>
                <c:lvl>
                  <c:pt idx="0">
                    <c:v>janv</c:v>
                  </c:pt>
                  <c:pt idx="1">
                    <c:v>févr</c:v>
                  </c:pt>
                  <c:pt idx="2">
                    <c:v>mars</c:v>
                  </c:pt>
                  <c:pt idx="3">
                    <c:v>avr</c:v>
                  </c:pt>
                  <c:pt idx="4">
                    <c:v>mai</c:v>
                  </c:pt>
                  <c:pt idx="5">
                    <c:v>juin</c:v>
                  </c:pt>
                  <c:pt idx="6">
                    <c:v>juil</c:v>
                  </c:pt>
                  <c:pt idx="7">
                    <c:v>août</c:v>
                  </c:pt>
                  <c:pt idx="8">
                    <c:v>sept</c:v>
                  </c:pt>
                  <c:pt idx="9">
                    <c:v>oct</c:v>
                  </c:pt>
                  <c:pt idx="10">
                    <c:v>nov</c:v>
                  </c:pt>
                  <c:pt idx="11">
                    <c:v>déc</c:v>
                  </c:pt>
                  <c:pt idx="12">
                    <c:v>janv</c:v>
                  </c:pt>
                  <c:pt idx="13">
                    <c:v>févr</c:v>
                  </c:pt>
                  <c:pt idx="14">
                    <c:v>mars</c:v>
                  </c:pt>
                  <c:pt idx="15">
                    <c:v>avr</c:v>
                  </c:pt>
                  <c:pt idx="16">
                    <c:v>mai</c:v>
                  </c:pt>
                  <c:pt idx="17">
                    <c:v>juin</c:v>
                  </c:pt>
                  <c:pt idx="18">
                    <c:v>juil</c:v>
                  </c:pt>
                  <c:pt idx="19">
                    <c:v>août</c:v>
                  </c:pt>
                  <c:pt idx="20">
                    <c:v>sept</c:v>
                  </c:pt>
                  <c:pt idx="21">
                    <c:v>oct</c:v>
                  </c:pt>
                  <c:pt idx="22">
                    <c:v>nov</c:v>
                  </c:pt>
                  <c:pt idx="23">
                    <c:v>déc</c:v>
                  </c:pt>
                  <c:pt idx="24">
                    <c:v>janv</c:v>
                  </c:pt>
                  <c:pt idx="25">
                    <c:v>févr</c:v>
                  </c:pt>
                  <c:pt idx="26">
                    <c:v>mars</c:v>
                  </c:pt>
                  <c:pt idx="27">
                    <c:v>avr</c:v>
                  </c:pt>
                  <c:pt idx="28">
                    <c:v>mai</c:v>
                  </c:pt>
                  <c:pt idx="29">
                    <c:v>juin</c:v>
                  </c:pt>
                  <c:pt idx="30">
                    <c:v>juil</c:v>
                  </c:pt>
                  <c:pt idx="31">
                    <c:v>août</c:v>
                  </c:pt>
                  <c:pt idx="32">
                    <c:v>sept</c:v>
                  </c:pt>
                  <c:pt idx="33">
                    <c:v>oct</c:v>
                  </c:pt>
                  <c:pt idx="34">
                    <c:v>nov</c:v>
                  </c:pt>
                  <c:pt idx="35">
                    <c:v>déc</c:v>
                  </c:pt>
                  <c:pt idx="36">
                    <c:v>janv</c:v>
                  </c:pt>
                  <c:pt idx="37">
                    <c:v>févr</c:v>
                  </c:pt>
                  <c:pt idx="38">
                    <c:v>mars</c:v>
                  </c:pt>
                  <c:pt idx="39">
                    <c:v>avr</c:v>
                  </c:pt>
                  <c:pt idx="40">
                    <c:v>mai</c:v>
                  </c:pt>
                  <c:pt idx="41">
                    <c:v>juin</c:v>
                  </c:pt>
                  <c:pt idx="42">
                    <c:v>juil</c:v>
                  </c:pt>
                  <c:pt idx="43">
                    <c:v>août</c:v>
                  </c:pt>
                  <c:pt idx="44">
                    <c:v>sept</c:v>
                  </c:pt>
                  <c:pt idx="45">
                    <c:v>oct</c:v>
                  </c:pt>
                  <c:pt idx="46">
                    <c:v>nov</c:v>
                  </c:pt>
                  <c:pt idx="47">
                    <c:v>déc</c:v>
                  </c:pt>
                  <c:pt idx="48">
                    <c:v>janv</c:v>
                  </c:pt>
                  <c:pt idx="49">
                    <c:v>févr</c:v>
                  </c:pt>
                  <c:pt idx="50">
                    <c:v>mars</c:v>
                  </c:pt>
                  <c:pt idx="51">
                    <c:v>avr</c:v>
                  </c:pt>
                  <c:pt idx="52">
                    <c:v>mai</c:v>
                  </c:pt>
                  <c:pt idx="53">
                    <c:v>juin</c:v>
                  </c:pt>
                  <c:pt idx="54">
                    <c:v>juil</c:v>
                  </c:pt>
                  <c:pt idx="55">
                    <c:v>août</c:v>
                  </c:pt>
                  <c:pt idx="56">
                    <c:v>sept</c:v>
                  </c:pt>
                  <c:pt idx="57">
                    <c:v>oct</c:v>
                  </c:pt>
                  <c:pt idx="58">
                    <c:v>nov</c:v>
                  </c:pt>
                  <c:pt idx="59">
                    <c:v>déc</c:v>
                  </c:pt>
                  <c:pt idx="60">
                    <c:v>janv</c:v>
                  </c:pt>
                  <c:pt idx="61">
                    <c:v>févr</c:v>
                  </c:pt>
                  <c:pt idx="62">
                    <c:v>mars</c:v>
                  </c:pt>
                  <c:pt idx="63">
                    <c:v>avr</c:v>
                  </c:pt>
                  <c:pt idx="64">
                    <c:v>mai</c:v>
                  </c:pt>
                  <c:pt idx="65">
                    <c:v>juin</c:v>
                  </c:pt>
                  <c:pt idx="66">
                    <c:v>juil</c:v>
                  </c:pt>
                  <c:pt idx="67">
                    <c:v>août</c:v>
                  </c:pt>
                  <c:pt idx="68">
                    <c:v>sept</c:v>
                  </c:pt>
                  <c:pt idx="69">
                    <c:v>oct</c:v>
                  </c:pt>
                  <c:pt idx="70">
                    <c:v>nov</c:v>
                  </c:pt>
                  <c:pt idx="71">
                    <c:v>déc</c:v>
                  </c:pt>
                  <c:pt idx="72">
                    <c:v>janv</c:v>
                  </c:pt>
                  <c:pt idx="73">
                    <c:v>févr</c:v>
                  </c:pt>
                  <c:pt idx="74">
                    <c:v>mars</c:v>
                  </c:pt>
                  <c:pt idx="75">
                    <c:v>avr</c:v>
                  </c:pt>
                  <c:pt idx="76">
                    <c:v>mai</c:v>
                  </c:pt>
                  <c:pt idx="77">
                    <c:v>juin</c:v>
                  </c:pt>
                  <c:pt idx="78">
                    <c:v>juil</c:v>
                  </c:pt>
                  <c:pt idx="79">
                    <c:v>août</c:v>
                  </c:pt>
                  <c:pt idx="80">
                    <c:v>sept</c:v>
                  </c:pt>
                  <c:pt idx="81">
                    <c:v>oct</c:v>
                  </c:pt>
                  <c:pt idx="82">
                    <c:v>nov</c:v>
                  </c:pt>
                  <c:pt idx="83">
                    <c:v>déc</c:v>
                  </c:pt>
                  <c:pt idx="84">
                    <c:v>janv</c:v>
                  </c:pt>
                  <c:pt idx="85">
                    <c:v>févr</c:v>
                  </c:pt>
                  <c:pt idx="86">
                    <c:v>mars</c:v>
                  </c:pt>
                  <c:pt idx="87">
                    <c:v>avr</c:v>
                  </c:pt>
                  <c:pt idx="88">
                    <c:v>mai</c:v>
                  </c:pt>
                  <c:pt idx="89">
                    <c:v>juin</c:v>
                  </c:pt>
                  <c:pt idx="90">
                    <c:v>juil</c:v>
                  </c:pt>
                  <c:pt idx="91">
                    <c:v>août</c:v>
                  </c:pt>
                  <c:pt idx="92">
                    <c:v>sept</c:v>
                  </c:pt>
                  <c:pt idx="93">
                    <c:v>oct</c:v>
                  </c:pt>
                  <c:pt idx="94">
                    <c:v>nov</c:v>
                  </c:pt>
                  <c:pt idx="95">
                    <c:v>déc</c:v>
                  </c:pt>
                  <c:pt idx="96">
                    <c:v>janv</c:v>
                  </c:pt>
                  <c:pt idx="97">
                    <c:v>févr</c:v>
                  </c:pt>
                  <c:pt idx="98">
                    <c:v>mars</c:v>
                  </c:pt>
                  <c:pt idx="99">
                    <c:v>avr</c:v>
                  </c:pt>
                  <c:pt idx="100">
                    <c:v>mai</c:v>
                  </c:pt>
                  <c:pt idx="101">
                    <c:v>juin</c:v>
                  </c:pt>
                  <c:pt idx="102">
                    <c:v>juil</c:v>
                  </c:pt>
                  <c:pt idx="103">
                    <c:v>août</c:v>
                  </c:pt>
                  <c:pt idx="104">
                    <c:v>sept</c:v>
                  </c:pt>
                  <c:pt idx="105">
                    <c:v>oct</c:v>
                  </c:pt>
                  <c:pt idx="106">
                    <c:v>nov</c:v>
                  </c:pt>
                  <c:pt idx="107">
                    <c:v>déc</c:v>
                  </c:pt>
                  <c:pt idx="108">
                    <c:v>janv</c:v>
                  </c:pt>
                  <c:pt idx="109">
                    <c:v>févr</c:v>
                  </c:pt>
                  <c:pt idx="110">
                    <c:v>mars</c:v>
                  </c:pt>
                  <c:pt idx="111">
                    <c:v>avr</c:v>
                  </c:pt>
                  <c:pt idx="112">
                    <c:v>mai</c:v>
                  </c:pt>
                  <c:pt idx="113">
                    <c:v>juin</c:v>
                  </c:pt>
                  <c:pt idx="114">
                    <c:v>juil</c:v>
                  </c:pt>
                  <c:pt idx="115">
                    <c:v>août</c:v>
                  </c:pt>
                  <c:pt idx="116">
                    <c:v>sept</c:v>
                  </c:pt>
                  <c:pt idx="117">
                    <c:v>oct</c:v>
                  </c:pt>
                  <c:pt idx="118">
                    <c:v>nov</c:v>
                  </c:pt>
                  <c:pt idx="119">
                    <c:v>déc</c:v>
                  </c:pt>
                  <c:pt idx="120">
                    <c:v>janv</c:v>
                  </c:pt>
                  <c:pt idx="121">
                    <c:v>févr</c:v>
                  </c:pt>
                  <c:pt idx="122">
                    <c:v>mars</c:v>
                  </c:pt>
                  <c:pt idx="123">
                    <c:v>avr</c:v>
                  </c:pt>
                  <c:pt idx="124">
                    <c:v>mai</c:v>
                  </c:pt>
                  <c:pt idx="125">
                    <c:v>juin</c:v>
                  </c:pt>
                  <c:pt idx="126">
                    <c:v>juil</c:v>
                  </c:pt>
                  <c:pt idx="127">
                    <c:v>août</c:v>
                  </c:pt>
                  <c:pt idx="128">
                    <c:v>sept</c:v>
                  </c:pt>
                  <c:pt idx="129">
                    <c:v>oct</c:v>
                  </c:pt>
                  <c:pt idx="130">
                    <c:v>nov</c:v>
                  </c:pt>
                  <c:pt idx="131">
                    <c:v>déc</c:v>
                  </c:pt>
                  <c:pt idx="132">
                    <c:v>janv</c:v>
                  </c:pt>
                  <c:pt idx="133">
                    <c:v>févr</c:v>
                  </c:pt>
                  <c:pt idx="134">
                    <c:v>mars</c:v>
                  </c:pt>
                  <c:pt idx="135">
                    <c:v>avr</c:v>
                  </c:pt>
                  <c:pt idx="136">
                    <c:v>mai</c:v>
                  </c:pt>
                  <c:pt idx="137">
                    <c:v>juin</c:v>
                  </c:pt>
                  <c:pt idx="138">
                    <c:v>juil</c:v>
                  </c:pt>
                  <c:pt idx="139">
                    <c:v>août</c:v>
                  </c:pt>
                  <c:pt idx="140">
                    <c:v>sept</c:v>
                  </c:pt>
                  <c:pt idx="141">
                    <c:v>oct</c:v>
                  </c:pt>
                  <c:pt idx="142">
                    <c:v>nov</c:v>
                  </c:pt>
                  <c:pt idx="143">
                    <c:v>déc</c:v>
                  </c:pt>
                  <c:pt idx="144">
                    <c:v>janv</c:v>
                  </c:pt>
                  <c:pt idx="145">
                    <c:v>févr</c:v>
                  </c:pt>
                  <c:pt idx="146">
                    <c:v>mars</c:v>
                  </c:pt>
                  <c:pt idx="147">
                    <c:v>avr</c:v>
                  </c:pt>
                  <c:pt idx="148">
                    <c:v>mai</c:v>
                  </c:pt>
                  <c:pt idx="149">
                    <c:v>juin</c:v>
                  </c:pt>
                  <c:pt idx="150">
                    <c:v>juil</c:v>
                  </c:pt>
                  <c:pt idx="151">
                    <c:v>août</c:v>
                  </c:pt>
                  <c:pt idx="152">
                    <c:v>sept</c:v>
                  </c:pt>
                  <c:pt idx="153">
                    <c:v>oct</c:v>
                  </c:pt>
                  <c:pt idx="154">
                    <c:v>nov</c:v>
                  </c:pt>
                  <c:pt idx="155">
                    <c:v>déc</c:v>
                  </c:pt>
                  <c:pt idx="156">
                    <c:v>janv</c:v>
                  </c:pt>
                  <c:pt idx="157">
                    <c:v>févr</c:v>
                  </c:pt>
                  <c:pt idx="158">
                    <c:v>mars</c:v>
                  </c:pt>
                  <c:pt idx="159">
                    <c:v>avr</c:v>
                  </c:pt>
                  <c:pt idx="160">
                    <c:v>mai</c:v>
                  </c:pt>
                  <c:pt idx="161">
                    <c:v>juin</c:v>
                  </c:pt>
                  <c:pt idx="162">
                    <c:v>juil</c:v>
                  </c:pt>
                  <c:pt idx="163">
                    <c:v>août</c:v>
                  </c:pt>
                  <c:pt idx="164">
                    <c:v>sept</c:v>
                  </c:pt>
                  <c:pt idx="165">
                    <c:v>oct</c:v>
                  </c:pt>
                  <c:pt idx="166">
                    <c:v>nov</c:v>
                  </c:pt>
                  <c:pt idx="167">
                    <c:v>déc</c:v>
                  </c:pt>
                  <c:pt idx="168">
                    <c:v>janv</c:v>
                  </c:pt>
                  <c:pt idx="169">
                    <c:v>févr</c:v>
                  </c:pt>
                  <c:pt idx="170">
                    <c:v>mars</c:v>
                  </c:pt>
                  <c:pt idx="171">
                    <c:v>avr</c:v>
                  </c:pt>
                  <c:pt idx="172">
                    <c:v>mai</c:v>
                  </c:pt>
                  <c:pt idx="173">
                    <c:v>juin</c:v>
                  </c:pt>
                  <c:pt idx="174">
                    <c:v>juil</c:v>
                  </c:pt>
                  <c:pt idx="175">
                    <c:v>août</c:v>
                  </c:pt>
                  <c:pt idx="176">
                    <c:v>sept</c:v>
                  </c:pt>
                  <c:pt idx="177">
                    <c:v>oct</c:v>
                  </c:pt>
                  <c:pt idx="178">
                    <c:v>nov</c:v>
                  </c:pt>
                  <c:pt idx="179">
                    <c:v>déc</c:v>
                  </c:pt>
                  <c:pt idx="180">
                    <c:v>janv</c:v>
                  </c:pt>
                  <c:pt idx="181">
                    <c:v>févr</c:v>
                  </c:pt>
                  <c:pt idx="182">
                    <c:v>mars</c:v>
                  </c:pt>
                  <c:pt idx="183">
                    <c:v>avr</c:v>
                  </c:pt>
                  <c:pt idx="184">
                    <c:v>mai</c:v>
                  </c:pt>
                  <c:pt idx="185">
                    <c:v>juin</c:v>
                  </c:pt>
                  <c:pt idx="186">
                    <c:v>juil</c:v>
                  </c:pt>
                  <c:pt idx="187">
                    <c:v>août</c:v>
                  </c:pt>
                  <c:pt idx="188">
                    <c:v>sept</c:v>
                  </c:pt>
                  <c:pt idx="189">
                    <c:v>oct</c:v>
                  </c:pt>
                  <c:pt idx="190">
                    <c:v>nov</c:v>
                  </c:pt>
                  <c:pt idx="191">
                    <c:v>déc</c:v>
                  </c:pt>
                  <c:pt idx="192">
                    <c:v>janv</c:v>
                  </c:pt>
                  <c:pt idx="193">
                    <c:v>févr</c:v>
                  </c:pt>
                  <c:pt idx="194">
                    <c:v>mars</c:v>
                  </c:pt>
                  <c:pt idx="195">
                    <c:v>avr</c:v>
                  </c:pt>
                  <c:pt idx="196">
                    <c:v>mai</c:v>
                  </c:pt>
                  <c:pt idx="197">
                    <c:v>juin</c:v>
                  </c:pt>
                  <c:pt idx="198">
                    <c:v>juil</c:v>
                  </c:pt>
                  <c:pt idx="199">
                    <c:v>août</c:v>
                  </c:pt>
                  <c:pt idx="200">
                    <c:v>sept</c:v>
                  </c:pt>
                  <c:pt idx="201">
                    <c:v>oct</c:v>
                  </c:pt>
                  <c:pt idx="202">
                    <c:v>nov</c:v>
                  </c:pt>
                  <c:pt idx="203">
                    <c:v>déc</c:v>
                  </c:pt>
                  <c:pt idx="204">
                    <c:v>janv</c:v>
                  </c:pt>
                  <c:pt idx="205">
                    <c:v>févr</c:v>
                  </c:pt>
                  <c:pt idx="206">
                    <c:v>mars</c:v>
                  </c:pt>
                  <c:pt idx="207">
                    <c:v>avr</c:v>
                  </c:pt>
                  <c:pt idx="208">
                    <c:v>mai</c:v>
                  </c:pt>
                  <c:pt idx="209">
                    <c:v>juin</c:v>
                  </c:pt>
                  <c:pt idx="210">
                    <c:v>juil</c:v>
                  </c:pt>
                  <c:pt idx="211">
                    <c:v>août</c:v>
                  </c:pt>
                  <c:pt idx="212">
                    <c:v>sept</c:v>
                  </c:pt>
                  <c:pt idx="213">
                    <c:v>oct</c:v>
                  </c:pt>
                  <c:pt idx="214">
                    <c:v>nov</c:v>
                  </c:pt>
                  <c:pt idx="215">
                    <c:v>déc</c:v>
                  </c:pt>
                  <c:pt idx="216">
                    <c:v>janv</c:v>
                  </c:pt>
                  <c:pt idx="217">
                    <c:v>févr</c:v>
                  </c:pt>
                  <c:pt idx="218">
                    <c:v>mars</c:v>
                  </c:pt>
                  <c:pt idx="219">
                    <c:v>avr</c:v>
                  </c:pt>
                  <c:pt idx="220">
                    <c:v>mai</c:v>
                  </c:pt>
                  <c:pt idx="221">
                    <c:v>juin</c:v>
                  </c:pt>
                  <c:pt idx="222">
                    <c:v>juil</c:v>
                  </c:pt>
                  <c:pt idx="223">
                    <c:v>août</c:v>
                  </c:pt>
                  <c:pt idx="224">
                    <c:v>sept</c:v>
                  </c:pt>
                  <c:pt idx="225">
                    <c:v>oct</c:v>
                  </c:pt>
                  <c:pt idx="226">
                    <c:v>nov</c:v>
                  </c:pt>
                  <c:pt idx="227">
                    <c:v>déc</c:v>
                  </c:pt>
                  <c:pt idx="228">
                    <c:v>janv</c:v>
                  </c:pt>
                  <c:pt idx="229">
                    <c:v>févr</c:v>
                  </c:pt>
                  <c:pt idx="230">
                    <c:v>mars</c:v>
                  </c:pt>
                  <c:pt idx="231">
                    <c:v>avr</c:v>
                  </c:pt>
                  <c:pt idx="232">
                    <c:v>mai</c:v>
                  </c:pt>
                  <c:pt idx="233">
                    <c:v>juin</c:v>
                  </c:pt>
                  <c:pt idx="234">
                    <c:v>juil</c:v>
                  </c:pt>
                  <c:pt idx="235">
                    <c:v>août</c:v>
                  </c:pt>
                  <c:pt idx="236">
                    <c:v>sept</c:v>
                  </c:pt>
                  <c:pt idx="237">
                    <c:v>oct</c:v>
                  </c:pt>
                  <c:pt idx="238">
                    <c:v>nov</c:v>
                  </c:pt>
                  <c:pt idx="239">
                    <c:v>déc</c:v>
                  </c:pt>
                  <c:pt idx="240">
                    <c:v>janv</c:v>
                  </c:pt>
                  <c:pt idx="241">
                    <c:v>févr</c:v>
                  </c:pt>
                  <c:pt idx="242">
                    <c:v>mars</c:v>
                  </c:pt>
                  <c:pt idx="243">
                    <c:v>avr</c:v>
                  </c:pt>
                  <c:pt idx="244">
                    <c:v>mai</c:v>
                  </c:pt>
                  <c:pt idx="245">
                    <c:v>juin</c:v>
                  </c:pt>
                  <c:pt idx="246">
                    <c:v>juil</c:v>
                  </c:pt>
                  <c:pt idx="247">
                    <c:v>août</c:v>
                  </c:pt>
                  <c:pt idx="248">
                    <c:v>sept</c:v>
                  </c:pt>
                  <c:pt idx="249">
                    <c:v>oct</c:v>
                  </c:pt>
                  <c:pt idx="250">
                    <c:v>nov</c:v>
                  </c:pt>
                  <c:pt idx="251">
                    <c:v>déc</c:v>
                  </c:pt>
                  <c:pt idx="252">
                    <c:v>janv</c:v>
                  </c:pt>
                  <c:pt idx="253">
                    <c:v>févr</c:v>
                  </c:pt>
                  <c:pt idx="254">
                    <c:v>mars</c:v>
                  </c:pt>
                  <c:pt idx="255">
                    <c:v>avr</c:v>
                  </c:pt>
                  <c:pt idx="256">
                    <c:v>mai</c:v>
                  </c:pt>
                  <c:pt idx="257">
                    <c:v>juin</c:v>
                  </c:pt>
                  <c:pt idx="258">
                    <c:v>juil</c:v>
                  </c:pt>
                  <c:pt idx="259">
                    <c:v>août</c:v>
                  </c:pt>
                  <c:pt idx="260">
                    <c:v>sept</c:v>
                  </c:pt>
                  <c:pt idx="261">
                    <c:v>oct</c:v>
                  </c:pt>
                  <c:pt idx="262">
                    <c:v>nov</c:v>
                  </c:pt>
                  <c:pt idx="263">
                    <c:v>déc</c:v>
                  </c:pt>
                  <c:pt idx="264">
                    <c:v>janv</c:v>
                  </c:pt>
                  <c:pt idx="265">
                    <c:v>févr</c:v>
                  </c:pt>
                  <c:pt idx="266">
                    <c:v>mars</c:v>
                  </c:pt>
                  <c:pt idx="267">
                    <c:v>avr</c:v>
                  </c:pt>
                  <c:pt idx="268">
                    <c:v>mai</c:v>
                  </c:pt>
                  <c:pt idx="269">
                    <c:v>juin</c:v>
                  </c:pt>
                  <c:pt idx="270">
                    <c:v>juil</c:v>
                  </c:pt>
                  <c:pt idx="271">
                    <c:v>août</c:v>
                  </c:pt>
                  <c:pt idx="272">
                    <c:v>sept</c:v>
                  </c:pt>
                  <c:pt idx="273">
                    <c:v>oct</c:v>
                  </c:pt>
                  <c:pt idx="274">
                    <c:v>nov</c:v>
                  </c:pt>
                  <c:pt idx="275">
                    <c:v>déc</c:v>
                  </c:pt>
                </c:lvl>
                <c:lvl>
                  <c:pt idx="0">
                    <c:v>1997</c:v>
                  </c:pt>
                  <c:pt idx="12">
                    <c:v>1998</c:v>
                  </c:pt>
                  <c:pt idx="24">
                    <c:v>1999</c:v>
                  </c:pt>
                  <c:pt idx="36">
                    <c:v>2000</c:v>
                  </c:pt>
                  <c:pt idx="48">
                    <c:v>2001</c:v>
                  </c:pt>
                  <c:pt idx="60">
                    <c:v>2002</c:v>
                  </c:pt>
                  <c:pt idx="72">
                    <c:v>2003</c:v>
                  </c:pt>
                  <c:pt idx="84">
                    <c:v>2004</c:v>
                  </c:pt>
                  <c:pt idx="96">
                    <c:v>2005</c:v>
                  </c:pt>
                  <c:pt idx="108">
                    <c:v>2006</c:v>
                  </c:pt>
                  <c:pt idx="120">
                    <c:v>2007</c:v>
                  </c:pt>
                  <c:pt idx="132">
                    <c:v>2008</c:v>
                  </c:pt>
                  <c:pt idx="144">
                    <c:v>2009</c:v>
                  </c:pt>
                  <c:pt idx="156">
                    <c:v>2010</c:v>
                  </c:pt>
                  <c:pt idx="168">
                    <c:v>2011</c:v>
                  </c:pt>
                  <c:pt idx="180">
                    <c:v>2012</c:v>
                  </c:pt>
                  <c:pt idx="192">
                    <c:v>2013</c:v>
                  </c:pt>
                  <c:pt idx="204">
                    <c:v>2014</c:v>
                  </c:pt>
                  <c:pt idx="216">
                    <c:v>2015</c:v>
                  </c:pt>
                  <c:pt idx="228">
                    <c:v>2016</c:v>
                  </c:pt>
                  <c:pt idx="240">
                    <c:v>2017</c:v>
                  </c:pt>
                  <c:pt idx="252">
                    <c:v>2018</c:v>
                  </c:pt>
                  <c:pt idx="264">
                    <c:v>2019</c:v>
                  </c:pt>
                </c:lvl>
              </c:multiLvlStrCache>
            </c:multiLvlStrRef>
          </c:cat>
          <c:val>
            <c:numRef>
              <c:f>'Carnets de commandes'!$C$5:$C$280</c:f>
              <c:numCache>
                <c:formatCode>0.0</c:formatCode>
                <c:ptCount val="276"/>
                <c:pt idx="0">
                  <c:v>3.4</c:v>
                </c:pt>
                <c:pt idx="1">
                  <c:v>3.4</c:v>
                </c:pt>
                <c:pt idx="2">
                  <c:v>3.4</c:v>
                </c:pt>
                <c:pt idx="3">
                  <c:v>3.4</c:v>
                </c:pt>
                <c:pt idx="4">
                  <c:v>3.4</c:v>
                </c:pt>
                <c:pt idx="5">
                  <c:v>3.4</c:v>
                </c:pt>
                <c:pt idx="6">
                  <c:v>3.5</c:v>
                </c:pt>
                <c:pt idx="7">
                  <c:v>3.5</c:v>
                </c:pt>
                <c:pt idx="8">
                  <c:v>3.4</c:v>
                </c:pt>
                <c:pt idx="9">
                  <c:v>3.6</c:v>
                </c:pt>
                <c:pt idx="10">
                  <c:v>3.6</c:v>
                </c:pt>
                <c:pt idx="11">
                  <c:v>3.6</c:v>
                </c:pt>
                <c:pt idx="12">
                  <c:v>3.5</c:v>
                </c:pt>
                <c:pt idx="13">
                  <c:v>3.6</c:v>
                </c:pt>
                <c:pt idx="14">
                  <c:v>3.6</c:v>
                </c:pt>
                <c:pt idx="15">
                  <c:v>3.6</c:v>
                </c:pt>
                <c:pt idx="16">
                  <c:v>3.7</c:v>
                </c:pt>
                <c:pt idx="17">
                  <c:v>3.8</c:v>
                </c:pt>
                <c:pt idx="18">
                  <c:v>3.9</c:v>
                </c:pt>
                <c:pt idx="19">
                  <c:v>3.9</c:v>
                </c:pt>
                <c:pt idx="20">
                  <c:v>4</c:v>
                </c:pt>
                <c:pt idx="21">
                  <c:v>4</c:v>
                </c:pt>
                <c:pt idx="22">
                  <c:v>4</c:v>
                </c:pt>
                <c:pt idx="23">
                  <c:v>4</c:v>
                </c:pt>
                <c:pt idx="24">
                  <c:v>4.0999999999999996</c:v>
                </c:pt>
                <c:pt idx="25">
                  <c:v>4.0999999999999996</c:v>
                </c:pt>
                <c:pt idx="26">
                  <c:v>4.2</c:v>
                </c:pt>
                <c:pt idx="27">
                  <c:v>4.3</c:v>
                </c:pt>
                <c:pt idx="28">
                  <c:v>4.2</c:v>
                </c:pt>
                <c:pt idx="29">
                  <c:v>4.0999999999999996</c:v>
                </c:pt>
                <c:pt idx="30">
                  <c:v>4.2</c:v>
                </c:pt>
                <c:pt idx="31">
                  <c:v>4.2</c:v>
                </c:pt>
                <c:pt idx="32">
                  <c:v>4.3</c:v>
                </c:pt>
                <c:pt idx="33">
                  <c:v>4.3</c:v>
                </c:pt>
                <c:pt idx="34">
                  <c:v>4.4000000000000004</c:v>
                </c:pt>
                <c:pt idx="35">
                  <c:v>4.5999999999999996</c:v>
                </c:pt>
                <c:pt idx="36">
                  <c:v>4.7</c:v>
                </c:pt>
                <c:pt idx="37">
                  <c:v>4.7</c:v>
                </c:pt>
                <c:pt idx="38">
                  <c:v>4.9000000000000004</c:v>
                </c:pt>
                <c:pt idx="39">
                  <c:v>5</c:v>
                </c:pt>
                <c:pt idx="40">
                  <c:v>5.3</c:v>
                </c:pt>
                <c:pt idx="41">
                  <c:v>5.3</c:v>
                </c:pt>
                <c:pt idx="42">
                  <c:v>5.4</c:v>
                </c:pt>
                <c:pt idx="43">
                  <c:v>5.5</c:v>
                </c:pt>
                <c:pt idx="44">
                  <c:v>5.5</c:v>
                </c:pt>
                <c:pt idx="45">
                  <c:v>5.6</c:v>
                </c:pt>
                <c:pt idx="46">
                  <c:v>5.6</c:v>
                </c:pt>
                <c:pt idx="47">
                  <c:v>5.4</c:v>
                </c:pt>
                <c:pt idx="48">
                  <c:v>5.4</c:v>
                </c:pt>
                <c:pt idx="49">
                  <c:v>5.4</c:v>
                </c:pt>
                <c:pt idx="50">
                  <c:v>5.3</c:v>
                </c:pt>
                <c:pt idx="51">
                  <c:v>5.3</c:v>
                </c:pt>
                <c:pt idx="52">
                  <c:v>5.2</c:v>
                </c:pt>
                <c:pt idx="53">
                  <c:v>5.2</c:v>
                </c:pt>
                <c:pt idx="54">
                  <c:v>5.0999999999999996</c:v>
                </c:pt>
                <c:pt idx="55">
                  <c:v>5.0999999999999996</c:v>
                </c:pt>
                <c:pt idx="56">
                  <c:v>5.0999999999999996</c:v>
                </c:pt>
                <c:pt idx="57">
                  <c:v>5.0999999999999996</c:v>
                </c:pt>
                <c:pt idx="58">
                  <c:v>5.2</c:v>
                </c:pt>
                <c:pt idx="59">
                  <c:v>5.4</c:v>
                </c:pt>
                <c:pt idx="60">
                  <c:v>5.0999999999999996</c:v>
                </c:pt>
                <c:pt idx="61">
                  <c:v>5.3</c:v>
                </c:pt>
                <c:pt idx="62">
                  <c:v>5.5</c:v>
                </c:pt>
                <c:pt idx="63">
                  <c:v>5.3</c:v>
                </c:pt>
                <c:pt idx="64">
                  <c:v>5.3</c:v>
                </c:pt>
                <c:pt idx="65">
                  <c:v>5.5</c:v>
                </c:pt>
                <c:pt idx="66">
                  <c:v>5.5</c:v>
                </c:pt>
                <c:pt idx="67">
                  <c:v>5.3</c:v>
                </c:pt>
                <c:pt idx="68">
                  <c:v>5</c:v>
                </c:pt>
                <c:pt idx="69">
                  <c:v>5.2</c:v>
                </c:pt>
                <c:pt idx="70">
                  <c:v>5</c:v>
                </c:pt>
                <c:pt idx="71">
                  <c:v>5</c:v>
                </c:pt>
                <c:pt idx="72">
                  <c:v>5.3</c:v>
                </c:pt>
                <c:pt idx="73">
                  <c:v>5.0999999999999996</c:v>
                </c:pt>
                <c:pt idx="74">
                  <c:v>4.9000000000000004</c:v>
                </c:pt>
                <c:pt idx="75">
                  <c:v>5.2</c:v>
                </c:pt>
                <c:pt idx="76">
                  <c:v>5.2</c:v>
                </c:pt>
                <c:pt idx="77">
                  <c:v>4.9000000000000004</c:v>
                </c:pt>
                <c:pt idx="78">
                  <c:v>4.9000000000000004</c:v>
                </c:pt>
                <c:pt idx="79">
                  <c:v>5</c:v>
                </c:pt>
                <c:pt idx="80">
                  <c:v>5.0999999999999996</c:v>
                </c:pt>
                <c:pt idx="81">
                  <c:v>5</c:v>
                </c:pt>
                <c:pt idx="82">
                  <c:v>5.4</c:v>
                </c:pt>
                <c:pt idx="83">
                  <c:v>5.5</c:v>
                </c:pt>
                <c:pt idx="84">
                  <c:v>5.6</c:v>
                </c:pt>
                <c:pt idx="85">
                  <c:v>5.5</c:v>
                </c:pt>
                <c:pt idx="86">
                  <c:v>5.5</c:v>
                </c:pt>
                <c:pt idx="87">
                  <c:v>5.8</c:v>
                </c:pt>
                <c:pt idx="88">
                  <c:v>5.8</c:v>
                </c:pt>
                <c:pt idx="89">
                  <c:v>5.7</c:v>
                </c:pt>
                <c:pt idx="90">
                  <c:v>5.8</c:v>
                </c:pt>
                <c:pt idx="91">
                  <c:v>5.8</c:v>
                </c:pt>
                <c:pt idx="92">
                  <c:v>5.7</c:v>
                </c:pt>
                <c:pt idx="93">
                  <c:v>5.8</c:v>
                </c:pt>
                <c:pt idx="94">
                  <c:v>5.9</c:v>
                </c:pt>
                <c:pt idx="95">
                  <c:v>5.9</c:v>
                </c:pt>
                <c:pt idx="96">
                  <c:v>5.9</c:v>
                </c:pt>
                <c:pt idx="97">
                  <c:v>5.8</c:v>
                </c:pt>
                <c:pt idx="98">
                  <c:v>5.8</c:v>
                </c:pt>
                <c:pt idx="99">
                  <c:v>5.8</c:v>
                </c:pt>
                <c:pt idx="100">
                  <c:v>5.9</c:v>
                </c:pt>
                <c:pt idx="101">
                  <c:v>6</c:v>
                </c:pt>
                <c:pt idx="102">
                  <c:v>6</c:v>
                </c:pt>
                <c:pt idx="103">
                  <c:v>6.1</c:v>
                </c:pt>
                <c:pt idx="104">
                  <c:v>6.1</c:v>
                </c:pt>
                <c:pt idx="105">
                  <c:v>6.1</c:v>
                </c:pt>
                <c:pt idx="106">
                  <c:v>6.1</c:v>
                </c:pt>
                <c:pt idx="107">
                  <c:v>6.1</c:v>
                </c:pt>
                <c:pt idx="108">
                  <c:v>6.1</c:v>
                </c:pt>
                <c:pt idx="109">
                  <c:v>6.2</c:v>
                </c:pt>
                <c:pt idx="110">
                  <c:v>6.2</c:v>
                </c:pt>
                <c:pt idx="111">
                  <c:v>6.1</c:v>
                </c:pt>
                <c:pt idx="112">
                  <c:v>5.9</c:v>
                </c:pt>
                <c:pt idx="113">
                  <c:v>6.2</c:v>
                </c:pt>
                <c:pt idx="114">
                  <c:v>6.3</c:v>
                </c:pt>
                <c:pt idx="115">
                  <c:v>6.3</c:v>
                </c:pt>
                <c:pt idx="116">
                  <c:v>6.3</c:v>
                </c:pt>
                <c:pt idx="117">
                  <c:v>6.2</c:v>
                </c:pt>
                <c:pt idx="118">
                  <c:v>6.2</c:v>
                </c:pt>
                <c:pt idx="119">
                  <c:v>6.4</c:v>
                </c:pt>
                <c:pt idx="120">
                  <c:v>6.4</c:v>
                </c:pt>
                <c:pt idx="121">
                  <c:v>6.5</c:v>
                </c:pt>
                <c:pt idx="122">
                  <c:v>6.4</c:v>
                </c:pt>
                <c:pt idx="123">
                  <c:v>6.5</c:v>
                </c:pt>
                <c:pt idx="124">
                  <c:v>6.5</c:v>
                </c:pt>
                <c:pt idx="125">
                  <c:v>6.5</c:v>
                </c:pt>
                <c:pt idx="126">
                  <c:v>6.6</c:v>
                </c:pt>
                <c:pt idx="127">
                  <c:v>6.7</c:v>
                </c:pt>
                <c:pt idx="128">
                  <c:v>6.8</c:v>
                </c:pt>
                <c:pt idx="129">
                  <c:v>6.8</c:v>
                </c:pt>
                <c:pt idx="130">
                  <c:v>6.8</c:v>
                </c:pt>
                <c:pt idx="131">
                  <c:v>6.7</c:v>
                </c:pt>
                <c:pt idx="132">
                  <c:v>6.7</c:v>
                </c:pt>
                <c:pt idx="133">
                  <c:v>6.7</c:v>
                </c:pt>
                <c:pt idx="134">
                  <c:v>6.8</c:v>
                </c:pt>
                <c:pt idx="135">
                  <c:v>6.7</c:v>
                </c:pt>
                <c:pt idx="136">
                  <c:v>6.7</c:v>
                </c:pt>
                <c:pt idx="137">
                  <c:v>6.8</c:v>
                </c:pt>
                <c:pt idx="138">
                  <c:v>6.7</c:v>
                </c:pt>
                <c:pt idx="139">
                  <c:v>6.4</c:v>
                </c:pt>
                <c:pt idx="140">
                  <c:v>6.2</c:v>
                </c:pt>
                <c:pt idx="141">
                  <c:v>6.2</c:v>
                </c:pt>
                <c:pt idx="142">
                  <c:v>5.9</c:v>
                </c:pt>
                <c:pt idx="143">
                  <c:v>5.7</c:v>
                </c:pt>
                <c:pt idx="144">
                  <c:v>5.9</c:v>
                </c:pt>
                <c:pt idx="145">
                  <c:v>5.6</c:v>
                </c:pt>
                <c:pt idx="146">
                  <c:v>5.6</c:v>
                </c:pt>
                <c:pt idx="147">
                  <c:v>5.5</c:v>
                </c:pt>
                <c:pt idx="148">
                  <c:v>5.5</c:v>
                </c:pt>
                <c:pt idx="149">
                  <c:v>5.5</c:v>
                </c:pt>
                <c:pt idx="150">
                  <c:v>5.5</c:v>
                </c:pt>
                <c:pt idx="151">
                  <c:v>5.5</c:v>
                </c:pt>
                <c:pt idx="152">
                  <c:v>5.5</c:v>
                </c:pt>
                <c:pt idx="153">
                  <c:v>5.4</c:v>
                </c:pt>
                <c:pt idx="154">
                  <c:v>5.5</c:v>
                </c:pt>
                <c:pt idx="155">
                  <c:v>5.5</c:v>
                </c:pt>
                <c:pt idx="156">
                  <c:v>5.6</c:v>
                </c:pt>
                <c:pt idx="157">
                  <c:v>5.7</c:v>
                </c:pt>
                <c:pt idx="158">
                  <c:v>5.8</c:v>
                </c:pt>
                <c:pt idx="159">
                  <c:v>5.8</c:v>
                </c:pt>
                <c:pt idx="160">
                  <c:v>5.8</c:v>
                </c:pt>
                <c:pt idx="161">
                  <c:v>5.9</c:v>
                </c:pt>
                <c:pt idx="162">
                  <c:v>5.9</c:v>
                </c:pt>
                <c:pt idx="163">
                  <c:v>5.9</c:v>
                </c:pt>
                <c:pt idx="164">
                  <c:v>5.9</c:v>
                </c:pt>
                <c:pt idx="165">
                  <c:v>5.9</c:v>
                </c:pt>
                <c:pt idx="166">
                  <c:v>6</c:v>
                </c:pt>
                <c:pt idx="167">
                  <c:v>6.1</c:v>
                </c:pt>
                <c:pt idx="168">
                  <c:v>6.2</c:v>
                </c:pt>
                <c:pt idx="169">
                  <c:v>6.5</c:v>
                </c:pt>
                <c:pt idx="170">
                  <c:v>6.2</c:v>
                </c:pt>
                <c:pt idx="171">
                  <c:v>6.3</c:v>
                </c:pt>
                <c:pt idx="172">
                  <c:v>6.3</c:v>
                </c:pt>
                <c:pt idx="173">
                  <c:v>6.3</c:v>
                </c:pt>
                <c:pt idx="174">
                  <c:v>6.4</c:v>
                </c:pt>
                <c:pt idx="175">
                  <c:v>6.4</c:v>
                </c:pt>
                <c:pt idx="176">
                  <c:v>6.5</c:v>
                </c:pt>
                <c:pt idx="177">
                  <c:v>6.9</c:v>
                </c:pt>
                <c:pt idx="178">
                  <c:v>7</c:v>
                </c:pt>
                <c:pt idx="179">
                  <c:v>6.8</c:v>
                </c:pt>
                <c:pt idx="180">
                  <c:v>6.9</c:v>
                </c:pt>
                <c:pt idx="181">
                  <c:v>6.9</c:v>
                </c:pt>
                <c:pt idx="182">
                  <c:v>6.9</c:v>
                </c:pt>
                <c:pt idx="183">
                  <c:v>6.8</c:v>
                </c:pt>
                <c:pt idx="184">
                  <c:v>6.8</c:v>
                </c:pt>
                <c:pt idx="185">
                  <c:v>6.8</c:v>
                </c:pt>
                <c:pt idx="186">
                  <c:v>6.8</c:v>
                </c:pt>
                <c:pt idx="187">
                  <c:v>6.8</c:v>
                </c:pt>
                <c:pt idx="188">
                  <c:v>7.1</c:v>
                </c:pt>
                <c:pt idx="189">
                  <c:v>7.2</c:v>
                </c:pt>
                <c:pt idx="190">
                  <c:v>7.3</c:v>
                </c:pt>
                <c:pt idx="191">
                  <c:v>7.1</c:v>
                </c:pt>
                <c:pt idx="192">
                  <c:v>7.1</c:v>
                </c:pt>
                <c:pt idx="193">
                  <c:v>7.2</c:v>
                </c:pt>
                <c:pt idx="194">
                  <c:v>7</c:v>
                </c:pt>
                <c:pt idx="195">
                  <c:v>7</c:v>
                </c:pt>
                <c:pt idx="196">
                  <c:v>7.1</c:v>
                </c:pt>
                <c:pt idx="197">
                  <c:v>7</c:v>
                </c:pt>
                <c:pt idx="198">
                  <c:v>7</c:v>
                </c:pt>
                <c:pt idx="199">
                  <c:v>7</c:v>
                </c:pt>
                <c:pt idx="200">
                  <c:v>7</c:v>
                </c:pt>
                <c:pt idx="201">
                  <c:v>7</c:v>
                </c:pt>
                <c:pt idx="202">
                  <c:v>6.9</c:v>
                </c:pt>
                <c:pt idx="203">
                  <c:v>6.4</c:v>
                </c:pt>
                <c:pt idx="204">
                  <c:v>6.8</c:v>
                </c:pt>
                <c:pt idx="205">
                  <c:v>6.7</c:v>
                </c:pt>
                <c:pt idx="206">
                  <c:v>6.7</c:v>
                </c:pt>
                <c:pt idx="207">
                  <c:v>6.8</c:v>
                </c:pt>
                <c:pt idx="208">
                  <c:v>6.9</c:v>
                </c:pt>
                <c:pt idx="209">
                  <c:v>6.8</c:v>
                </c:pt>
                <c:pt idx="210">
                  <c:v>6.4</c:v>
                </c:pt>
                <c:pt idx="211">
                  <c:v>6.6</c:v>
                </c:pt>
                <c:pt idx="212">
                  <c:v>6.5</c:v>
                </c:pt>
                <c:pt idx="213">
                  <c:v>6.4</c:v>
                </c:pt>
                <c:pt idx="214">
                  <c:v>6.4</c:v>
                </c:pt>
                <c:pt idx="215">
                  <c:v>6.5</c:v>
                </c:pt>
                <c:pt idx="216">
                  <c:v>6.1</c:v>
                </c:pt>
                <c:pt idx="217">
                  <c:v>6.3</c:v>
                </c:pt>
                <c:pt idx="218">
                  <c:v>6.5</c:v>
                </c:pt>
                <c:pt idx="219">
                  <c:v>6.5</c:v>
                </c:pt>
                <c:pt idx="220">
                  <c:v>6.5</c:v>
                </c:pt>
                <c:pt idx="221">
                  <c:v>6.5</c:v>
                </c:pt>
                <c:pt idx="222">
                  <c:v>6.5</c:v>
                </c:pt>
                <c:pt idx="223">
                  <c:v>6.5</c:v>
                </c:pt>
                <c:pt idx="224">
                  <c:v>6.5</c:v>
                </c:pt>
                <c:pt idx="225">
                  <c:v>6.4</c:v>
                </c:pt>
                <c:pt idx="226">
                  <c:v>6.5</c:v>
                </c:pt>
                <c:pt idx="227">
                  <c:v>6.5</c:v>
                </c:pt>
                <c:pt idx="228">
                  <c:v>6.6</c:v>
                </c:pt>
                <c:pt idx="229">
                  <c:v>6.5</c:v>
                </c:pt>
                <c:pt idx="230">
                  <c:v>6.6</c:v>
                </c:pt>
                <c:pt idx="231">
                  <c:v>6.6</c:v>
                </c:pt>
                <c:pt idx="232">
                  <c:v>6.6</c:v>
                </c:pt>
                <c:pt idx="233">
                  <c:v>6.4</c:v>
                </c:pt>
                <c:pt idx="234">
                  <c:v>6.8</c:v>
                </c:pt>
                <c:pt idx="235">
                  <c:v>6.8</c:v>
                </c:pt>
                <c:pt idx="236">
                  <c:v>6.9</c:v>
                </c:pt>
                <c:pt idx="237">
                  <c:v>6.9</c:v>
                </c:pt>
                <c:pt idx="238">
                  <c:v>6.8</c:v>
                </c:pt>
                <c:pt idx="239">
                  <c:v>6.9</c:v>
                </c:pt>
                <c:pt idx="240">
                  <c:v>6.9</c:v>
                </c:pt>
                <c:pt idx="241">
                  <c:v>6.9</c:v>
                </c:pt>
                <c:pt idx="242">
                  <c:v>7</c:v>
                </c:pt>
                <c:pt idx="243">
                  <c:v>6.7</c:v>
                </c:pt>
                <c:pt idx="244">
                  <c:v>7.1</c:v>
                </c:pt>
                <c:pt idx="245">
                  <c:v>7.2</c:v>
                </c:pt>
                <c:pt idx="246">
                  <c:v>7.3</c:v>
                </c:pt>
                <c:pt idx="247">
                  <c:v>7.3</c:v>
                </c:pt>
                <c:pt idx="248">
                  <c:v>7.3</c:v>
                </c:pt>
                <c:pt idx="249">
                  <c:v>7.5</c:v>
                </c:pt>
                <c:pt idx="250" formatCode="General">
                  <c:v>7.5</c:v>
                </c:pt>
                <c:pt idx="251" formatCode="General">
                  <c:v>7.6</c:v>
                </c:pt>
                <c:pt idx="252" formatCode="General">
                  <c:v>7.3</c:v>
                </c:pt>
                <c:pt idx="253" formatCode="General">
                  <c:v>7.4</c:v>
                </c:pt>
                <c:pt idx="254" formatCode="General">
                  <c:v>7.3</c:v>
                </c:pt>
                <c:pt idx="255" formatCode="General">
                  <c:v>7.3</c:v>
                </c:pt>
                <c:pt idx="256" formatCode="General">
                  <c:v>7.3</c:v>
                </c:pt>
                <c:pt idx="257" formatCode="General">
                  <c:v>7.3</c:v>
                </c:pt>
                <c:pt idx="258" formatCode="General">
                  <c:v>7.3</c:v>
                </c:pt>
                <c:pt idx="259" formatCode="General">
                  <c:v>7.4</c:v>
                </c:pt>
                <c:pt idx="260" formatCode="General">
                  <c:v>7.3</c:v>
                </c:pt>
                <c:pt idx="261" formatCode="General">
                  <c:v>7.4</c:v>
                </c:pt>
                <c:pt idx="262" formatCode="General">
                  <c:v>7.6</c:v>
                </c:pt>
                <c:pt idx="263" formatCode="General">
                  <c:v>7.4</c:v>
                </c:pt>
                <c:pt idx="264" formatCode="General">
                  <c:v>7.8</c:v>
                </c:pt>
                <c:pt idx="265" formatCode="General">
                  <c:v>8.1</c:v>
                </c:pt>
                <c:pt idx="266">
                  <c:v>7.9</c:v>
                </c:pt>
                <c:pt idx="267">
                  <c:v>7.9</c:v>
                </c:pt>
                <c:pt idx="268" formatCode="General">
                  <c:v>7.7</c:v>
                </c:pt>
                <c:pt idx="269" formatCode="General">
                  <c:v>7.9</c:v>
                </c:pt>
                <c:pt idx="270" formatCode="General">
                  <c:v>7.9</c:v>
                </c:pt>
                <c:pt idx="271">
                  <c:v>8</c:v>
                </c:pt>
                <c:pt idx="272" formatCode="General">
                  <c:v>8.1999999999999993</c:v>
                </c:pt>
                <c:pt idx="273" formatCode="General">
                  <c:v>8.1</c:v>
                </c:pt>
                <c:pt idx="274" formatCode="General">
                  <c:v>8.1</c:v>
                </c:pt>
              </c:numCache>
            </c:numRef>
          </c:val>
          <c:smooth val="1"/>
          <c:extLst xmlns:c16r2="http://schemas.microsoft.com/office/drawing/2015/06/chart">
            <c:ext xmlns:c16="http://schemas.microsoft.com/office/drawing/2014/chart" uri="{C3380CC4-5D6E-409C-BE32-E72D297353CC}">
              <c16:uniqueId val="{00000000-131A-4CAD-9B9E-9CA6568CEB27}"/>
            </c:ext>
          </c:extLst>
        </c:ser>
        <c:ser>
          <c:idx val="1"/>
          <c:order val="1"/>
          <c:tx>
            <c:strRef>
              <c:f>'Carnets de commandes'!$D$3</c:f>
              <c:strCache>
                <c:ptCount val="1"/>
                <c:pt idx="0">
                  <c:v>Plus de dix salariés - gros œuvre</c:v>
                </c:pt>
              </c:strCache>
            </c:strRef>
          </c:tx>
          <c:spPr>
            <a:ln w="28575" cap="rnd">
              <a:solidFill>
                <a:schemeClr val="accent1">
                  <a:lumMod val="60000"/>
                  <a:lumOff val="40000"/>
                </a:schemeClr>
              </a:solidFill>
              <a:round/>
            </a:ln>
            <a:effectLst/>
          </c:spPr>
          <c:marker>
            <c:symbol val="none"/>
          </c:marker>
          <c:cat>
            <c:multiLvlStrRef>
              <c:f>'Carnets de commandes'!$A$5:$B$280</c:f>
              <c:multiLvlStrCache>
                <c:ptCount val="276"/>
                <c:lvl>
                  <c:pt idx="0">
                    <c:v>janv</c:v>
                  </c:pt>
                  <c:pt idx="1">
                    <c:v>févr</c:v>
                  </c:pt>
                  <c:pt idx="2">
                    <c:v>mars</c:v>
                  </c:pt>
                  <c:pt idx="3">
                    <c:v>avr</c:v>
                  </c:pt>
                  <c:pt idx="4">
                    <c:v>mai</c:v>
                  </c:pt>
                  <c:pt idx="5">
                    <c:v>juin</c:v>
                  </c:pt>
                  <c:pt idx="6">
                    <c:v>juil</c:v>
                  </c:pt>
                  <c:pt idx="7">
                    <c:v>août</c:v>
                  </c:pt>
                  <c:pt idx="8">
                    <c:v>sept</c:v>
                  </c:pt>
                  <c:pt idx="9">
                    <c:v>oct</c:v>
                  </c:pt>
                  <c:pt idx="10">
                    <c:v>nov</c:v>
                  </c:pt>
                  <c:pt idx="11">
                    <c:v>déc</c:v>
                  </c:pt>
                  <c:pt idx="12">
                    <c:v>janv</c:v>
                  </c:pt>
                  <c:pt idx="13">
                    <c:v>févr</c:v>
                  </c:pt>
                  <c:pt idx="14">
                    <c:v>mars</c:v>
                  </c:pt>
                  <c:pt idx="15">
                    <c:v>avr</c:v>
                  </c:pt>
                  <c:pt idx="16">
                    <c:v>mai</c:v>
                  </c:pt>
                  <c:pt idx="17">
                    <c:v>juin</c:v>
                  </c:pt>
                  <c:pt idx="18">
                    <c:v>juil</c:v>
                  </c:pt>
                  <c:pt idx="19">
                    <c:v>août</c:v>
                  </c:pt>
                  <c:pt idx="20">
                    <c:v>sept</c:v>
                  </c:pt>
                  <c:pt idx="21">
                    <c:v>oct</c:v>
                  </c:pt>
                  <c:pt idx="22">
                    <c:v>nov</c:v>
                  </c:pt>
                  <c:pt idx="23">
                    <c:v>déc</c:v>
                  </c:pt>
                  <c:pt idx="24">
                    <c:v>janv</c:v>
                  </c:pt>
                  <c:pt idx="25">
                    <c:v>févr</c:v>
                  </c:pt>
                  <c:pt idx="26">
                    <c:v>mars</c:v>
                  </c:pt>
                  <c:pt idx="27">
                    <c:v>avr</c:v>
                  </c:pt>
                  <c:pt idx="28">
                    <c:v>mai</c:v>
                  </c:pt>
                  <c:pt idx="29">
                    <c:v>juin</c:v>
                  </c:pt>
                  <c:pt idx="30">
                    <c:v>juil</c:v>
                  </c:pt>
                  <c:pt idx="31">
                    <c:v>août</c:v>
                  </c:pt>
                  <c:pt idx="32">
                    <c:v>sept</c:v>
                  </c:pt>
                  <c:pt idx="33">
                    <c:v>oct</c:v>
                  </c:pt>
                  <c:pt idx="34">
                    <c:v>nov</c:v>
                  </c:pt>
                  <c:pt idx="35">
                    <c:v>déc</c:v>
                  </c:pt>
                  <c:pt idx="36">
                    <c:v>janv</c:v>
                  </c:pt>
                  <c:pt idx="37">
                    <c:v>févr</c:v>
                  </c:pt>
                  <c:pt idx="38">
                    <c:v>mars</c:v>
                  </c:pt>
                  <c:pt idx="39">
                    <c:v>avr</c:v>
                  </c:pt>
                  <c:pt idx="40">
                    <c:v>mai</c:v>
                  </c:pt>
                  <c:pt idx="41">
                    <c:v>juin</c:v>
                  </c:pt>
                  <c:pt idx="42">
                    <c:v>juil</c:v>
                  </c:pt>
                  <c:pt idx="43">
                    <c:v>août</c:v>
                  </c:pt>
                  <c:pt idx="44">
                    <c:v>sept</c:v>
                  </c:pt>
                  <c:pt idx="45">
                    <c:v>oct</c:v>
                  </c:pt>
                  <c:pt idx="46">
                    <c:v>nov</c:v>
                  </c:pt>
                  <c:pt idx="47">
                    <c:v>déc</c:v>
                  </c:pt>
                  <c:pt idx="48">
                    <c:v>janv</c:v>
                  </c:pt>
                  <c:pt idx="49">
                    <c:v>févr</c:v>
                  </c:pt>
                  <c:pt idx="50">
                    <c:v>mars</c:v>
                  </c:pt>
                  <c:pt idx="51">
                    <c:v>avr</c:v>
                  </c:pt>
                  <c:pt idx="52">
                    <c:v>mai</c:v>
                  </c:pt>
                  <c:pt idx="53">
                    <c:v>juin</c:v>
                  </c:pt>
                  <c:pt idx="54">
                    <c:v>juil</c:v>
                  </c:pt>
                  <c:pt idx="55">
                    <c:v>août</c:v>
                  </c:pt>
                  <c:pt idx="56">
                    <c:v>sept</c:v>
                  </c:pt>
                  <c:pt idx="57">
                    <c:v>oct</c:v>
                  </c:pt>
                  <c:pt idx="58">
                    <c:v>nov</c:v>
                  </c:pt>
                  <c:pt idx="59">
                    <c:v>déc</c:v>
                  </c:pt>
                  <c:pt idx="60">
                    <c:v>janv</c:v>
                  </c:pt>
                  <c:pt idx="61">
                    <c:v>févr</c:v>
                  </c:pt>
                  <c:pt idx="62">
                    <c:v>mars</c:v>
                  </c:pt>
                  <c:pt idx="63">
                    <c:v>avr</c:v>
                  </c:pt>
                  <c:pt idx="64">
                    <c:v>mai</c:v>
                  </c:pt>
                  <c:pt idx="65">
                    <c:v>juin</c:v>
                  </c:pt>
                  <c:pt idx="66">
                    <c:v>juil</c:v>
                  </c:pt>
                  <c:pt idx="67">
                    <c:v>août</c:v>
                  </c:pt>
                  <c:pt idx="68">
                    <c:v>sept</c:v>
                  </c:pt>
                  <c:pt idx="69">
                    <c:v>oct</c:v>
                  </c:pt>
                  <c:pt idx="70">
                    <c:v>nov</c:v>
                  </c:pt>
                  <c:pt idx="71">
                    <c:v>déc</c:v>
                  </c:pt>
                  <c:pt idx="72">
                    <c:v>janv</c:v>
                  </c:pt>
                  <c:pt idx="73">
                    <c:v>févr</c:v>
                  </c:pt>
                  <c:pt idx="74">
                    <c:v>mars</c:v>
                  </c:pt>
                  <c:pt idx="75">
                    <c:v>avr</c:v>
                  </c:pt>
                  <c:pt idx="76">
                    <c:v>mai</c:v>
                  </c:pt>
                  <c:pt idx="77">
                    <c:v>juin</c:v>
                  </c:pt>
                  <c:pt idx="78">
                    <c:v>juil</c:v>
                  </c:pt>
                  <c:pt idx="79">
                    <c:v>août</c:v>
                  </c:pt>
                  <c:pt idx="80">
                    <c:v>sept</c:v>
                  </c:pt>
                  <c:pt idx="81">
                    <c:v>oct</c:v>
                  </c:pt>
                  <c:pt idx="82">
                    <c:v>nov</c:v>
                  </c:pt>
                  <c:pt idx="83">
                    <c:v>déc</c:v>
                  </c:pt>
                  <c:pt idx="84">
                    <c:v>janv</c:v>
                  </c:pt>
                  <c:pt idx="85">
                    <c:v>févr</c:v>
                  </c:pt>
                  <c:pt idx="86">
                    <c:v>mars</c:v>
                  </c:pt>
                  <c:pt idx="87">
                    <c:v>avr</c:v>
                  </c:pt>
                  <c:pt idx="88">
                    <c:v>mai</c:v>
                  </c:pt>
                  <c:pt idx="89">
                    <c:v>juin</c:v>
                  </c:pt>
                  <c:pt idx="90">
                    <c:v>juil</c:v>
                  </c:pt>
                  <c:pt idx="91">
                    <c:v>août</c:v>
                  </c:pt>
                  <c:pt idx="92">
                    <c:v>sept</c:v>
                  </c:pt>
                  <c:pt idx="93">
                    <c:v>oct</c:v>
                  </c:pt>
                  <c:pt idx="94">
                    <c:v>nov</c:v>
                  </c:pt>
                  <c:pt idx="95">
                    <c:v>déc</c:v>
                  </c:pt>
                  <c:pt idx="96">
                    <c:v>janv</c:v>
                  </c:pt>
                  <c:pt idx="97">
                    <c:v>févr</c:v>
                  </c:pt>
                  <c:pt idx="98">
                    <c:v>mars</c:v>
                  </c:pt>
                  <c:pt idx="99">
                    <c:v>avr</c:v>
                  </c:pt>
                  <c:pt idx="100">
                    <c:v>mai</c:v>
                  </c:pt>
                  <c:pt idx="101">
                    <c:v>juin</c:v>
                  </c:pt>
                  <c:pt idx="102">
                    <c:v>juil</c:v>
                  </c:pt>
                  <c:pt idx="103">
                    <c:v>août</c:v>
                  </c:pt>
                  <c:pt idx="104">
                    <c:v>sept</c:v>
                  </c:pt>
                  <c:pt idx="105">
                    <c:v>oct</c:v>
                  </c:pt>
                  <c:pt idx="106">
                    <c:v>nov</c:v>
                  </c:pt>
                  <c:pt idx="107">
                    <c:v>déc</c:v>
                  </c:pt>
                  <c:pt idx="108">
                    <c:v>janv</c:v>
                  </c:pt>
                  <c:pt idx="109">
                    <c:v>févr</c:v>
                  </c:pt>
                  <c:pt idx="110">
                    <c:v>mars</c:v>
                  </c:pt>
                  <c:pt idx="111">
                    <c:v>avr</c:v>
                  </c:pt>
                  <c:pt idx="112">
                    <c:v>mai</c:v>
                  </c:pt>
                  <c:pt idx="113">
                    <c:v>juin</c:v>
                  </c:pt>
                  <c:pt idx="114">
                    <c:v>juil</c:v>
                  </c:pt>
                  <c:pt idx="115">
                    <c:v>août</c:v>
                  </c:pt>
                  <c:pt idx="116">
                    <c:v>sept</c:v>
                  </c:pt>
                  <c:pt idx="117">
                    <c:v>oct</c:v>
                  </c:pt>
                  <c:pt idx="118">
                    <c:v>nov</c:v>
                  </c:pt>
                  <c:pt idx="119">
                    <c:v>déc</c:v>
                  </c:pt>
                  <c:pt idx="120">
                    <c:v>janv</c:v>
                  </c:pt>
                  <c:pt idx="121">
                    <c:v>févr</c:v>
                  </c:pt>
                  <c:pt idx="122">
                    <c:v>mars</c:v>
                  </c:pt>
                  <c:pt idx="123">
                    <c:v>avr</c:v>
                  </c:pt>
                  <c:pt idx="124">
                    <c:v>mai</c:v>
                  </c:pt>
                  <c:pt idx="125">
                    <c:v>juin</c:v>
                  </c:pt>
                  <c:pt idx="126">
                    <c:v>juil</c:v>
                  </c:pt>
                  <c:pt idx="127">
                    <c:v>août</c:v>
                  </c:pt>
                  <c:pt idx="128">
                    <c:v>sept</c:v>
                  </c:pt>
                  <c:pt idx="129">
                    <c:v>oct</c:v>
                  </c:pt>
                  <c:pt idx="130">
                    <c:v>nov</c:v>
                  </c:pt>
                  <c:pt idx="131">
                    <c:v>déc</c:v>
                  </c:pt>
                  <c:pt idx="132">
                    <c:v>janv</c:v>
                  </c:pt>
                  <c:pt idx="133">
                    <c:v>févr</c:v>
                  </c:pt>
                  <c:pt idx="134">
                    <c:v>mars</c:v>
                  </c:pt>
                  <c:pt idx="135">
                    <c:v>avr</c:v>
                  </c:pt>
                  <c:pt idx="136">
                    <c:v>mai</c:v>
                  </c:pt>
                  <c:pt idx="137">
                    <c:v>juin</c:v>
                  </c:pt>
                  <c:pt idx="138">
                    <c:v>juil</c:v>
                  </c:pt>
                  <c:pt idx="139">
                    <c:v>août</c:v>
                  </c:pt>
                  <c:pt idx="140">
                    <c:v>sept</c:v>
                  </c:pt>
                  <c:pt idx="141">
                    <c:v>oct</c:v>
                  </c:pt>
                  <c:pt idx="142">
                    <c:v>nov</c:v>
                  </c:pt>
                  <c:pt idx="143">
                    <c:v>déc</c:v>
                  </c:pt>
                  <c:pt idx="144">
                    <c:v>janv</c:v>
                  </c:pt>
                  <c:pt idx="145">
                    <c:v>févr</c:v>
                  </c:pt>
                  <c:pt idx="146">
                    <c:v>mars</c:v>
                  </c:pt>
                  <c:pt idx="147">
                    <c:v>avr</c:v>
                  </c:pt>
                  <c:pt idx="148">
                    <c:v>mai</c:v>
                  </c:pt>
                  <c:pt idx="149">
                    <c:v>juin</c:v>
                  </c:pt>
                  <c:pt idx="150">
                    <c:v>juil</c:v>
                  </c:pt>
                  <c:pt idx="151">
                    <c:v>août</c:v>
                  </c:pt>
                  <c:pt idx="152">
                    <c:v>sept</c:v>
                  </c:pt>
                  <c:pt idx="153">
                    <c:v>oct</c:v>
                  </c:pt>
                  <c:pt idx="154">
                    <c:v>nov</c:v>
                  </c:pt>
                  <c:pt idx="155">
                    <c:v>déc</c:v>
                  </c:pt>
                  <c:pt idx="156">
                    <c:v>janv</c:v>
                  </c:pt>
                  <c:pt idx="157">
                    <c:v>févr</c:v>
                  </c:pt>
                  <c:pt idx="158">
                    <c:v>mars</c:v>
                  </c:pt>
                  <c:pt idx="159">
                    <c:v>avr</c:v>
                  </c:pt>
                  <c:pt idx="160">
                    <c:v>mai</c:v>
                  </c:pt>
                  <c:pt idx="161">
                    <c:v>juin</c:v>
                  </c:pt>
                  <c:pt idx="162">
                    <c:v>juil</c:v>
                  </c:pt>
                  <c:pt idx="163">
                    <c:v>août</c:v>
                  </c:pt>
                  <c:pt idx="164">
                    <c:v>sept</c:v>
                  </c:pt>
                  <c:pt idx="165">
                    <c:v>oct</c:v>
                  </c:pt>
                  <c:pt idx="166">
                    <c:v>nov</c:v>
                  </c:pt>
                  <c:pt idx="167">
                    <c:v>déc</c:v>
                  </c:pt>
                  <c:pt idx="168">
                    <c:v>janv</c:v>
                  </c:pt>
                  <c:pt idx="169">
                    <c:v>févr</c:v>
                  </c:pt>
                  <c:pt idx="170">
                    <c:v>mars</c:v>
                  </c:pt>
                  <c:pt idx="171">
                    <c:v>avr</c:v>
                  </c:pt>
                  <c:pt idx="172">
                    <c:v>mai</c:v>
                  </c:pt>
                  <c:pt idx="173">
                    <c:v>juin</c:v>
                  </c:pt>
                  <c:pt idx="174">
                    <c:v>juil</c:v>
                  </c:pt>
                  <c:pt idx="175">
                    <c:v>août</c:v>
                  </c:pt>
                  <c:pt idx="176">
                    <c:v>sept</c:v>
                  </c:pt>
                  <c:pt idx="177">
                    <c:v>oct</c:v>
                  </c:pt>
                  <c:pt idx="178">
                    <c:v>nov</c:v>
                  </c:pt>
                  <c:pt idx="179">
                    <c:v>déc</c:v>
                  </c:pt>
                  <c:pt idx="180">
                    <c:v>janv</c:v>
                  </c:pt>
                  <c:pt idx="181">
                    <c:v>févr</c:v>
                  </c:pt>
                  <c:pt idx="182">
                    <c:v>mars</c:v>
                  </c:pt>
                  <c:pt idx="183">
                    <c:v>avr</c:v>
                  </c:pt>
                  <c:pt idx="184">
                    <c:v>mai</c:v>
                  </c:pt>
                  <c:pt idx="185">
                    <c:v>juin</c:v>
                  </c:pt>
                  <c:pt idx="186">
                    <c:v>juil</c:v>
                  </c:pt>
                  <c:pt idx="187">
                    <c:v>août</c:v>
                  </c:pt>
                  <c:pt idx="188">
                    <c:v>sept</c:v>
                  </c:pt>
                  <c:pt idx="189">
                    <c:v>oct</c:v>
                  </c:pt>
                  <c:pt idx="190">
                    <c:v>nov</c:v>
                  </c:pt>
                  <c:pt idx="191">
                    <c:v>déc</c:v>
                  </c:pt>
                  <c:pt idx="192">
                    <c:v>janv</c:v>
                  </c:pt>
                  <c:pt idx="193">
                    <c:v>févr</c:v>
                  </c:pt>
                  <c:pt idx="194">
                    <c:v>mars</c:v>
                  </c:pt>
                  <c:pt idx="195">
                    <c:v>avr</c:v>
                  </c:pt>
                  <c:pt idx="196">
                    <c:v>mai</c:v>
                  </c:pt>
                  <c:pt idx="197">
                    <c:v>juin</c:v>
                  </c:pt>
                  <c:pt idx="198">
                    <c:v>juil</c:v>
                  </c:pt>
                  <c:pt idx="199">
                    <c:v>août</c:v>
                  </c:pt>
                  <c:pt idx="200">
                    <c:v>sept</c:v>
                  </c:pt>
                  <c:pt idx="201">
                    <c:v>oct</c:v>
                  </c:pt>
                  <c:pt idx="202">
                    <c:v>nov</c:v>
                  </c:pt>
                  <c:pt idx="203">
                    <c:v>déc</c:v>
                  </c:pt>
                  <c:pt idx="204">
                    <c:v>janv</c:v>
                  </c:pt>
                  <c:pt idx="205">
                    <c:v>févr</c:v>
                  </c:pt>
                  <c:pt idx="206">
                    <c:v>mars</c:v>
                  </c:pt>
                  <c:pt idx="207">
                    <c:v>avr</c:v>
                  </c:pt>
                  <c:pt idx="208">
                    <c:v>mai</c:v>
                  </c:pt>
                  <c:pt idx="209">
                    <c:v>juin</c:v>
                  </c:pt>
                  <c:pt idx="210">
                    <c:v>juil</c:v>
                  </c:pt>
                  <c:pt idx="211">
                    <c:v>août</c:v>
                  </c:pt>
                  <c:pt idx="212">
                    <c:v>sept</c:v>
                  </c:pt>
                  <c:pt idx="213">
                    <c:v>oct</c:v>
                  </c:pt>
                  <c:pt idx="214">
                    <c:v>nov</c:v>
                  </c:pt>
                  <c:pt idx="215">
                    <c:v>déc</c:v>
                  </c:pt>
                  <c:pt idx="216">
                    <c:v>janv</c:v>
                  </c:pt>
                  <c:pt idx="217">
                    <c:v>févr</c:v>
                  </c:pt>
                  <c:pt idx="218">
                    <c:v>mars</c:v>
                  </c:pt>
                  <c:pt idx="219">
                    <c:v>avr</c:v>
                  </c:pt>
                  <c:pt idx="220">
                    <c:v>mai</c:v>
                  </c:pt>
                  <c:pt idx="221">
                    <c:v>juin</c:v>
                  </c:pt>
                  <c:pt idx="222">
                    <c:v>juil</c:v>
                  </c:pt>
                  <c:pt idx="223">
                    <c:v>août</c:v>
                  </c:pt>
                  <c:pt idx="224">
                    <c:v>sept</c:v>
                  </c:pt>
                  <c:pt idx="225">
                    <c:v>oct</c:v>
                  </c:pt>
                  <c:pt idx="226">
                    <c:v>nov</c:v>
                  </c:pt>
                  <c:pt idx="227">
                    <c:v>déc</c:v>
                  </c:pt>
                  <c:pt idx="228">
                    <c:v>janv</c:v>
                  </c:pt>
                  <c:pt idx="229">
                    <c:v>févr</c:v>
                  </c:pt>
                  <c:pt idx="230">
                    <c:v>mars</c:v>
                  </c:pt>
                  <c:pt idx="231">
                    <c:v>avr</c:v>
                  </c:pt>
                  <c:pt idx="232">
                    <c:v>mai</c:v>
                  </c:pt>
                  <c:pt idx="233">
                    <c:v>juin</c:v>
                  </c:pt>
                  <c:pt idx="234">
                    <c:v>juil</c:v>
                  </c:pt>
                  <c:pt idx="235">
                    <c:v>août</c:v>
                  </c:pt>
                  <c:pt idx="236">
                    <c:v>sept</c:v>
                  </c:pt>
                  <c:pt idx="237">
                    <c:v>oct</c:v>
                  </c:pt>
                  <c:pt idx="238">
                    <c:v>nov</c:v>
                  </c:pt>
                  <c:pt idx="239">
                    <c:v>déc</c:v>
                  </c:pt>
                  <c:pt idx="240">
                    <c:v>janv</c:v>
                  </c:pt>
                  <c:pt idx="241">
                    <c:v>févr</c:v>
                  </c:pt>
                  <c:pt idx="242">
                    <c:v>mars</c:v>
                  </c:pt>
                  <c:pt idx="243">
                    <c:v>avr</c:v>
                  </c:pt>
                  <c:pt idx="244">
                    <c:v>mai</c:v>
                  </c:pt>
                  <c:pt idx="245">
                    <c:v>juin</c:v>
                  </c:pt>
                  <c:pt idx="246">
                    <c:v>juil</c:v>
                  </c:pt>
                  <c:pt idx="247">
                    <c:v>août</c:v>
                  </c:pt>
                  <c:pt idx="248">
                    <c:v>sept</c:v>
                  </c:pt>
                  <c:pt idx="249">
                    <c:v>oct</c:v>
                  </c:pt>
                  <c:pt idx="250">
                    <c:v>nov</c:v>
                  </c:pt>
                  <c:pt idx="251">
                    <c:v>déc</c:v>
                  </c:pt>
                  <c:pt idx="252">
                    <c:v>janv</c:v>
                  </c:pt>
                  <c:pt idx="253">
                    <c:v>févr</c:v>
                  </c:pt>
                  <c:pt idx="254">
                    <c:v>mars</c:v>
                  </c:pt>
                  <c:pt idx="255">
                    <c:v>avr</c:v>
                  </c:pt>
                  <c:pt idx="256">
                    <c:v>mai</c:v>
                  </c:pt>
                  <c:pt idx="257">
                    <c:v>juin</c:v>
                  </c:pt>
                  <c:pt idx="258">
                    <c:v>juil</c:v>
                  </c:pt>
                  <c:pt idx="259">
                    <c:v>août</c:v>
                  </c:pt>
                  <c:pt idx="260">
                    <c:v>sept</c:v>
                  </c:pt>
                  <c:pt idx="261">
                    <c:v>oct</c:v>
                  </c:pt>
                  <c:pt idx="262">
                    <c:v>nov</c:v>
                  </c:pt>
                  <c:pt idx="263">
                    <c:v>déc</c:v>
                  </c:pt>
                  <c:pt idx="264">
                    <c:v>janv</c:v>
                  </c:pt>
                  <c:pt idx="265">
                    <c:v>févr</c:v>
                  </c:pt>
                  <c:pt idx="266">
                    <c:v>mars</c:v>
                  </c:pt>
                  <c:pt idx="267">
                    <c:v>avr</c:v>
                  </c:pt>
                  <c:pt idx="268">
                    <c:v>mai</c:v>
                  </c:pt>
                  <c:pt idx="269">
                    <c:v>juin</c:v>
                  </c:pt>
                  <c:pt idx="270">
                    <c:v>juil</c:v>
                  </c:pt>
                  <c:pt idx="271">
                    <c:v>août</c:v>
                  </c:pt>
                  <c:pt idx="272">
                    <c:v>sept</c:v>
                  </c:pt>
                  <c:pt idx="273">
                    <c:v>oct</c:v>
                  </c:pt>
                  <c:pt idx="274">
                    <c:v>nov</c:v>
                  </c:pt>
                  <c:pt idx="275">
                    <c:v>déc</c:v>
                  </c:pt>
                </c:lvl>
                <c:lvl>
                  <c:pt idx="0">
                    <c:v>1997</c:v>
                  </c:pt>
                  <c:pt idx="12">
                    <c:v>1998</c:v>
                  </c:pt>
                  <c:pt idx="24">
                    <c:v>1999</c:v>
                  </c:pt>
                  <c:pt idx="36">
                    <c:v>2000</c:v>
                  </c:pt>
                  <c:pt idx="48">
                    <c:v>2001</c:v>
                  </c:pt>
                  <c:pt idx="60">
                    <c:v>2002</c:v>
                  </c:pt>
                  <c:pt idx="72">
                    <c:v>2003</c:v>
                  </c:pt>
                  <c:pt idx="84">
                    <c:v>2004</c:v>
                  </c:pt>
                  <c:pt idx="96">
                    <c:v>2005</c:v>
                  </c:pt>
                  <c:pt idx="108">
                    <c:v>2006</c:v>
                  </c:pt>
                  <c:pt idx="120">
                    <c:v>2007</c:v>
                  </c:pt>
                  <c:pt idx="132">
                    <c:v>2008</c:v>
                  </c:pt>
                  <c:pt idx="144">
                    <c:v>2009</c:v>
                  </c:pt>
                  <c:pt idx="156">
                    <c:v>2010</c:v>
                  </c:pt>
                  <c:pt idx="168">
                    <c:v>2011</c:v>
                  </c:pt>
                  <c:pt idx="180">
                    <c:v>2012</c:v>
                  </c:pt>
                  <c:pt idx="192">
                    <c:v>2013</c:v>
                  </c:pt>
                  <c:pt idx="204">
                    <c:v>2014</c:v>
                  </c:pt>
                  <c:pt idx="216">
                    <c:v>2015</c:v>
                  </c:pt>
                  <c:pt idx="228">
                    <c:v>2016</c:v>
                  </c:pt>
                  <c:pt idx="240">
                    <c:v>2017</c:v>
                  </c:pt>
                  <c:pt idx="252">
                    <c:v>2018</c:v>
                  </c:pt>
                  <c:pt idx="264">
                    <c:v>2019</c:v>
                  </c:pt>
                </c:lvl>
              </c:multiLvlStrCache>
            </c:multiLvlStrRef>
          </c:cat>
          <c:val>
            <c:numRef>
              <c:f>'Carnets de commandes'!$D$5:$D$280</c:f>
              <c:numCache>
                <c:formatCode>0.0</c:formatCode>
                <c:ptCount val="276"/>
                <c:pt idx="0">
                  <c:v>3.7</c:v>
                </c:pt>
                <c:pt idx="1">
                  <c:v>3.7</c:v>
                </c:pt>
                <c:pt idx="2">
                  <c:v>3.8</c:v>
                </c:pt>
                <c:pt idx="3">
                  <c:v>3.8</c:v>
                </c:pt>
                <c:pt idx="4">
                  <c:v>3.8</c:v>
                </c:pt>
                <c:pt idx="5">
                  <c:v>3.9</c:v>
                </c:pt>
                <c:pt idx="6">
                  <c:v>4.0999999999999996</c:v>
                </c:pt>
                <c:pt idx="7">
                  <c:v>4</c:v>
                </c:pt>
                <c:pt idx="8">
                  <c:v>4</c:v>
                </c:pt>
                <c:pt idx="9">
                  <c:v>4</c:v>
                </c:pt>
                <c:pt idx="10">
                  <c:v>4</c:v>
                </c:pt>
                <c:pt idx="11">
                  <c:v>3.9</c:v>
                </c:pt>
                <c:pt idx="12">
                  <c:v>3.8</c:v>
                </c:pt>
                <c:pt idx="13">
                  <c:v>3.9</c:v>
                </c:pt>
                <c:pt idx="14">
                  <c:v>4</c:v>
                </c:pt>
                <c:pt idx="15">
                  <c:v>4.0999999999999996</c:v>
                </c:pt>
                <c:pt idx="16">
                  <c:v>4.3</c:v>
                </c:pt>
                <c:pt idx="17">
                  <c:v>4.4000000000000004</c:v>
                </c:pt>
                <c:pt idx="18">
                  <c:v>4.4000000000000004</c:v>
                </c:pt>
                <c:pt idx="19">
                  <c:v>4.5</c:v>
                </c:pt>
                <c:pt idx="20">
                  <c:v>4.7</c:v>
                </c:pt>
                <c:pt idx="21">
                  <c:v>4.7</c:v>
                </c:pt>
                <c:pt idx="22">
                  <c:v>4.5999999999999996</c:v>
                </c:pt>
                <c:pt idx="23">
                  <c:v>4.5</c:v>
                </c:pt>
                <c:pt idx="24">
                  <c:v>4.8</c:v>
                </c:pt>
                <c:pt idx="25">
                  <c:v>4.8</c:v>
                </c:pt>
                <c:pt idx="26">
                  <c:v>4.8</c:v>
                </c:pt>
                <c:pt idx="27">
                  <c:v>5</c:v>
                </c:pt>
                <c:pt idx="28">
                  <c:v>4.8</c:v>
                </c:pt>
                <c:pt idx="29">
                  <c:v>4.7</c:v>
                </c:pt>
                <c:pt idx="30">
                  <c:v>4.8</c:v>
                </c:pt>
                <c:pt idx="31">
                  <c:v>4.9000000000000004</c:v>
                </c:pt>
                <c:pt idx="32">
                  <c:v>5</c:v>
                </c:pt>
                <c:pt idx="33">
                  <c:v>5</c:v>
                </c:pt>
                <c:pt idx="34">
                  <c:v>5</c:v>
                </c:pt>
                <c:pt idx="35">
                  <c:v>5.4</c:v>
                </c:pt>
                <c:pt idx="36">
                  <c:v>5.6</c:v>
                </c:pt>
                <c:pt idx="37">
                  <c:v>5.7</c:v>
                </c:pt>
                <c:pt idx="38">
                  <c:v>5.8</c:v>
                </c:pt>
                <c:pt idx="39">
                  <c:v>5.8</c:v>
                </c:pt>
                <c:pt idx="40">
                  <c:v>6</c:v>
                </c:pt>
                <c:pt idx="41">
                  <c:v>6.1</c:v>
                </c:pt>
                <c:pt idx="42">
                  <c:v>6.1</c:v>
                </c:pt>
                <c:pt idx="43">
                  <c:v>6.4</c:v>
                </c:pt>
                <c:pt idx="44">
                  <c:v>6.6</c:v>
                </c:pt>
                <c:pt idx="45">
                  <c:v>6.6</c:v>
                </c:pt>
                <c:pt idx="46">
                  <c:v>6.8</c:v>
                </c:pt>
                <c:pt idx="47">
                  <c:v>6.4</c:v>
                </c:pt>
                <c:pt idx="48">
                  <c:v>6.3</c:v>
                </c:pt>
                <c:pt idx="49">
                  <c:v>6.3</c:v>
                </c:pt>
                <c:pt idx="50">
                  <c:v>6.5</c:v>
                </c:pt>
                <c:pt idx="51">
                  <c:v>6.4</c:v>
                </c:pt>
                <c:pt idx="52">
                  <c:v>6.5</c:v>
                </c:pt>
                <c:pt idx="53">
                  <c:v>6.6</c:v>
                </c:pt>
                <c:pt idx="54">
                  <c:v>6.5</c:v>
                </c:pt>
                <c:pt idx="55">
                  <c:v>6.4</c:v>
                </c:pt>
                <c:pt idx="56">
                  <c:v>6.2</c:v>
                </c:pt>
                <c:pt idx="57">
                  <c:v>6.3</c:v>
                </c:pt>
                <c:pt idx="58">
                  <c:v>6.4</c:v>
                </c:pt>
                <c:pt idx="59">
                  <c:v>6.5</c:v>
                </c:pt>
                <c:pt idx="60">
                  <c:v>6.4</c:v>
                </c:pt>
                <c:pt idx="61">
                  <c:v>6.5</c:v>
                </c:pt>
                <c:pt idx="62">
                  <c:v>6.4</c:v>
                </c:pt>
                <c:pt idx="63">
                  <c:v>6.3</c:v>
                </c:pt>
                <c:pt idx="64">
                  <c:v>6.2</c:v>
                </c:pt>
                <c:pt idx="65">
                  <c:v>6.3</c:v>
                </c:pt>
                <c:pt idx="66">
                  <c:v>6.3</c:v>
                </c:pt>
                <c:pt idx="67">
                  <c:v>6.2</c:v>
                </c:pt>
                <c:pt idx="68">
                  <c:v>6.1</c:v>
                </c:pt>
                <c:pt idx="69">
                  <c:v>5.9</c:v>
                </c:pt>
                <c:pt idx="70">
                  <c:v>6.2</c:v>
                </c:pt>
                <c:pt idx="71">
                  <c:v>6.1</c:v>
                </c:pt>
                <c:pt idx="72">
                  <c:v>6.1</c:v>
                </c:pt>
                <c:pt idx="73">
                  <c:v>6.1</c:v>
                </c:pt>
                <c:pt idx="74">
                  <c:v>5.9</c:v>
                </c:pt>
                <c:pt idx="75">
                  <c:v>6.1</c:v>
                </c:pt>
                <c:pt idx="76">
                  <c:v>6.3</c:v>
                </c:pt>
                <c:pt idx="77">
                  <c:v>5.9</c:v>
                </c:pt>
                <c:pt idx="78">
                  <c:v>5.9</c:v>
                </c:pt>
                <c:pt idx="79">
                  <c:v>6</c:v>
                </c:pt>
                <c:pt idx="80">
                  <c:v>6.1</c:v>
                </c:pt>
                <c:pt idx="81">
                  <c:v>6.1</c:v>
                </c:pt>
                <c:pt idx="82">
                  <c:v>6.2</c:v>
                </c:pt>
                <c:pt idx="83">
                  <c:v>6.3</c:v>
                </c:pt>
                <c:pt idx="84">
                  <c:v>6.4</c:v>
                </c:pt>
                <c:pt idx="85">
                  <c:v>6.3</c:v>
                </c:pt>
                <c:pt idx="86">
                  <c:v>6.4</c:v>
                </c:pt>
                <c:pt idx="87">
                  <c:v>6.7</c:v>
                </c:pt>
                <c:pt idx="88">
                  <c:v>6.8</c:v>
                </c:pt>
                <c:pt idx="89">
                  <c:v>6.8</c:v>
                </c:pt>
                <c:pt idx="90">
                  <c:v>6.8</c:v>
                </c:pt>
                <c:pt idx="91">
                  <c:v>6.8</c:v>
                </c:pt>
                <c:pt idx="92">
                  <c:v>6.9</c:v>
                </c:pt>
                <c:pt idx="93">
                  <c:v>7</c:v>
                </c:pt>
                <c:pt idx="94">
                  <c:v>7.1</c:v>
                </c:pt>
                <c:pt idx="95">
                  <c:v>7</c:v>
                </c:pt>
                <c:pt idx="96">
                  <c:v>7.1</c:v>
                </c:pt>
                <c:pt idx="97">
                  <c:v>7</c:v>
                </c:pt>
                <c:pt idx="98">
                  <c:v>6.8</c:v>
                </c:pt>
                <c:pt idx="99">
                  <c:v>6.9</c:v>
                </c:pt>
                <c:pt idx="100">
                  <c:v>7.2</c:v>
                </c:pt>
                <c:pt idx="101">
                  <c:v>7.4</c:v>
                </c:pt>
                <c:pt idx="102">
                  <c:v>7.4</c:v>
                </c:pt>
                <c:pt idx="103">
                  <c:v>7.3</c:v>
                </c:pt>
                <c:pt idx="104">
                  <c:v>7.3</c:v>
                </c:pt>
                <c:pt idx="105">
                  <c:v>7.3</c:v>
                </c:pt>
                <c:pt idx="106">
                  <c:v>7.3</c:v>
                </c:pt>
                <c:pt idx="107">
                  <c:v>7.2</c:v>
                </c:pt>
                <c:pt idx="108">
                  <c:v>7.3</c:v>
                </c:pt>
                <c:pt idx="109">
                  <c:v>7.3</c:v>
                </c:pt>
                <c:pt idx="110">
                  <c:v>7.4</c:v>
                </c:pt>
                <c:pt idx="111">
                  <c:v>7.3</c:v>
                </c:pt>
                <c:pt idx="112">
                  <c:v>7.2</c:v>
                </c:pt>
                <c:pt idx="113">
                  <c:v>7.3</c:v>
                </c:pt>
                <c:pt idx="114">
                  <c:v>7.3</c:v>
                </c:pt>
                <c:pt idx="115">
                  <c:v>7.3</c:v>
                </c:pt>
                <c:pt idx="116">
                  <c:v>7.4</c:v>
                </c:pt>
                <c:pt idx="117">
                  <c:v>7.4</c:v>
                </c:pt>
                <c:pt idx="118">
                  <c:v>7.4</c:v>
                </c:pt>
                <c:pt idx="119">
                  <c:v>7.5</c:v>
                </c:pt>
                <c:pt idx="120">
                  <c:v>7.4</c:v>
                </c:pt>
                <c:pt idx="121">
                  <c:v>7.6</c:v>
                </c:pt>
                <c:pt idx="122">
                  <c:v>7.5</c:v>
                </c:pt>
                <c:pt idx="123">
                  <c:v>7.5</c:v>
                </c:pt>
                <c:pt idx="124">
                  <c:v>7.5</c:v>
                </c:pt>
                <c:pt idx="125">
                  <c:v>7.5</c:v>
                </c:pt>
                <c:pt idx="126">
                  <c:v>7.8</c:v>
                </c:pt>
                <c:pt idx="127">
                  <c:v>7.8</c:v>
                </c:pt>
                <c:pt idx="128">
                  <c:v>7.8</c:v>
                </c:pt>
                <c:pt idx="129">
                  <c:v>7.7</c:v>
                </c:pt>
                <c:pt idx="130">
                  <c:v>7.7</c:v>
                </c:pt>
                <c:pt idx="131">
                  <c:v>7.8</c:v>
                </c:pt>
                <c:pt idx="132">
                  <c:v>7.7</c:v>
                </c:pt>
                <c:pt idx="133">
                  <c:v>7.6</c:v>
                </c:pt>
                <c:pt idx="134">
                  <c:v>7.6</c:v>
                </c:pt>
                <c:pt idx="135">
                  <c:v>7.6</c:v>
                </c:pt>
                <c:pt idx="136">
                  <c:v>7.6</c:v>
                </c:pt>
                <c:pt idx="137">
                  <c:v>7.3</c:v>
                </c:pt>
                <c:pt idx="138">
                  <c:v>7.2</c:v>
                </c:pt>
                <c:pt idx="139">
                  <c:v>7.1</c:v>
                </c:pt>
                <c:pt idx="140">
                  <c:v>6.8</c:v>
                </c:pt>
                <c:pt idx="141">
                  <c:v>6.6</c:v>
                </c:pt>
                <c:pt idx="142">
                  <c:v>6.4</c:v>
                </c:pt>
                <c:pt idx="143">
                  <c:v>6.4</c:v>
                </c:pt>
                <c:pt idx="144">
                  <c:v>6.4</c:v>
                </c:pt>
                <c:pt idx="145">
                  <c:v>6.1</c:v>
                </c:pt>
                <c:pt idx="146">
                  <c:v>5.7</c:v>
                </c:pt>
                <c:pt idx="147">
                  <c:v>5.9</c:v>
                </c:pt>
                <c:pt idx="148">
                  <c:v>5.9</c:v>
                </c:pt>
                <c:pt idx="149">
                  <c:v>6</c:v>
                </c:pt>
                <c:pt idx="150">
                  <c:v>5.9</c:v>
                </c:pt>
                <c:pt idx="151">
                  <c:v>5.9</c:v>
                </c:pt>
                <c:pt idx="152">
                  <c:v>6</c:v>
                </c:pt>
                <c:pt idx="153">
                  <c:v>6</c:v>
                </c:pt>
                <c:pt idx="154">
                  <c:v>6.1</c:v>
                </c:pt>
                <c:pt idx="155">
                  <c:v>6</c:v>
                </c:pt>
                <c:pt idx="156">
                  <c:v>6.2</c:v>
                </c:pt>
                <c:pt idx="157">
                  <c:v>6.3</c:v>
                </c:pt>
                <c:pt idx="158">
                  <c:v>6.5</c:v>
                </c:pt>
                <c:pt idx="159">
                  <c:v>6.6</c:v>
                </c:pt>
                <c:pt idx="160">
                  <c:v>6.5</c:v>
                </c:pt>
                <c:pt idx="161">
                  <c:v>6.5</c:v>
                </c:pt>
                <c:pt idx="162">
                  <c:v>6.7</c:v>
                </c:pt>
                <c:pt idx="163">
                  <c:v>6.6</c:v>
                </c:pt>
                <c:pt idx="164">
                  <c:v>6.6</c:v>
                </c:pt>
                <c:pt idx="165">
                  <c:v>6.7</c:v>
                </c:pt>
                <c:pt idx="166">
                  <c:v>6.8</c:v>
                </c:pt>
                <c:pt idx="167">
                  <c:v>6.9</c:v>
                </c:pt>
                <c:pt idx="168">
                  <c:v>7</c:v>
                </c:pt>
                <c:pt idx="169">
                  <c:v>7.3</c:v>
                </c:pt>
                <c:pt idx="170">
                  <c:v>6.9</c:v>
                </c:pt>
                <c:pt idx="171">
                  <c:v>6.9</c:v>
                </c:pt>
                <c:pt idx="172">
                  <c:v>6.8</c:v>
                </c:pt>
                <c:pt idx="173">
                  <c:v>6.8</c:v>
                </c:pt>
                <c:pt idx="174">
                  <c:v>7.5</c:v>
                </c:pt>
                <c:pt idx="175">
                  <c:v>7.6</c:v>
                </c:pt>
                <c:pt idx="176">
                  <c:v>7.8</c:v>
                </c:pt>
                <c:pt idx="177">
                  <c:v>7.8</c:v>
                </c:pt>
                <c:pt idx="178">
                  <c:v>7.8</c:v>
                </c:pt>
                <c:pt idx="179">
                  <c:v>7.8</c:v>
                </c:pt>
                <c:pt idx="180">
                  <c:v>7.7</c:v>
                </c:pt>
                <c:pt idx="181">
                  <c:v>7.6</c:v>
                </c:pt>
                <c:pt idx="182">
                  <c:v>7.7</c:v>
                </c:pt>
                <c:pt idx="183">
                  <c:v>7.7</c:v>
                </c:pt>
                <c:pt idx="184">
                  <c:v>7.6</c:v>
                </c:pt>
                <c:pt idx="185">
                  <c:v>7.6</c:v>
                </c:pt>
                <c:pt idx="186">
                  <c:v>7.5</c:v>
                </c:pt>
                <c:pt idx="187">
                  <c:v>7.6</c:v>
                </c:pt>
                <c:pt idx="188">
                  <c:v>7.5</c:v>
                </c:pt>
                <c:pt idx="189">
                  <c:v>7.4</c:v>
                </c:pt>
                <c:pt idx="190">
                  <c:v>7.7</c:v>
                </c:pt>
                <c:pt idx="191">
                  <c:v>7.6</c:v>
                </c:pt>
                <c:pt idx="192">
                  <c:v>7.5</c:v>
                </c:pt>
                <c:pt idx="193">
                  <c:v>7.5</c:v>
                </c:pt>
                <c:pt idx="194">
                  <c:v>7.4</c:v>
                </c:pt>
                <c:pt idx="195">
                  <c:v>7.5</c:v>
                </c:pt>
                <c:pt idx="196">
                  <c:v>7.5</c:v>
                </c:pt>
                <c:pt idx="197">
                  <c:v>7.4</c:v>
                </c:pt>
                <c:pt idx="198">
                  <c:v>7.3</c:v>
                </c:pt>
                <c:pt idx="199">
                  <c:v>7.3</c:v>
                </c:pt>
                <c:pt idx="200">
                  <c:v>7.4</c:v>
                </c:pt>
                <c:pt idx="201">
                  <c:v>7.4</c:v>
                </c:pt>
                <c:pt idx="202">
                  <c:v>7.2</c:v>
                </c:pt>
                <c:pt idx="203">
                  <c:v>6.5</c:v>
                </c:pt>
                <c:pt idx="204">
                  <c:v>7.2</c:v>
                </c:pt>
                <c:pt idx="205">
                  <c:v>7.1</c:v>
                </c:pt>
                <c:pt idx="206">
                  <c:v>7.3</c:v>
                </c:pt>
                <c:pt idx="207">
                  <c:v>7.2</c:v>
                </c:pt>
                <c:pt idx="208">
                  <c:v>7.3</c:v>
                </c:pt>
                <c:pt idx="209">
                  <c:v>7.2</c:v>
                </c:pt>
                <c:pt idx="210">
                  <c:v>7.1</c:v>
                </c:pt>
                <c:pt idx="211">
                  <c:v>7</c:v>
                </c:pt>
                <c:pt idx="212">
                  <c:v>6.8</c:v>
                </c:pt>
                <c:pt idx="213">
                  <c:v>6.8</c:v>
                </c:pt>
                <c:pt idx="214">
                  <c:v>6.8</c:v>
                </c:pt>
                <c:pt idx="215">
                  <c:v>6.7</c:v>
                </c:pt>
                <c:pt idx="216">
                  <c:v>6.6</c:v>
                </c:pt>
                <c:pt idx="217">
                  <c:v>6.8</c:v>
                </c:pt>
                <c:pt idx="218">
                  <c:v>6.8</c:v>
                </c:pt>
                <c:pt idx="219">
                  <c:v>6.8</c:v>
                </c:pt>
                <c:pt idx="220">
                  <c:v>6.8</c:v>
                </c:pt>
                <c:pt idx="221">
                  <c:v>6.9</c:v>
                </c:pt>
                <c:pt idx="222">
                  <c:v>6.9</c:v>
                </c:pt>
                <c:pt idx="223">
                  <c:v>7.1</c:v>
                </c:pt>
                <c:pt idx="224">
                  <c:v>7</c:v>
                </c:pt>
                <c:pt idx="225">
                  <c:v>7</c:v>
                </c:pt>
                <c:pt idx="226">
                  <c:v>7</c:v>
                </c:pt>
                <c:pt idx="227">
                  <c:v>7</c:v>
                </c:pt>
                <c:pt idx="228">
                  <c:v>7.1</c:v>
                </c:pt>
                <c:pt idx="229">
                  <c:v>7.1</c:v>
                </c:pt>
                <c:pt idx="230">
                  <c:v>7.3</c:v>
                </c:pt>
                <c:pt idx="231">
                  <c:v>7.3</c:v>
                </c:pt>
                <c:pt idx="232">
                  <c:v>7.3</c:v>
                </c:pt>
                <c:pt idx="233">
                  <c:v>7.3</c:v>
                </c:pt>
                <c:pt idx="234">
                  <c:v>7.5</c:v>
                </c:pt>
                <c:pt idx="235">
                  <c:v>7.5</c:v>
                </c:pt>
                <c:pt idx="236">
                  <c:v>7.5</c:v>
                </c:pt>
                <c:pt idx="237">
                  <c:v>7.4</c:v>
                </c:pt>
                <c:pt idx="238">
                  <c:v>7.5</c:v>
                </c:pt>
                <c:pt idx="239">
                  <c:v>7.4</c:v>
                </c:pt>
                <c:pt idx="240">
                  <c:v>7.4</c:v>
                </c:pt>
                <c:pt idx="241">
                  <c:v>7.2</c:v>
                </c:pt>
                <c:pt idx="242">
                  <c:v>7.4</c:v>
                </c:pt>
                <c:pt idx="243">
                  <c:v>7.4</c:v>
                </c:pt>
                <c:pt idx="244">
                  <c:v>7.5</c:v>
                </c:pt>
                <c:pt idx="245">
                  <c:v>7.6</c:v>
                </c:pt>
                <c:pt idx="246">
                  <c:v>7.7</c:v>
                </c:pt>
                <c:pt idx="247">
                  <c:v>7.7</c:v>
                </c:pt>
                <c:pt idx="248">
                  <c:v>7.9</c:v>
                </c:pt>
                <c:pt idx="249">
                  <c:v>8.1</c:v>
                </c:pt>
                <c:pt idx="250">
                  <c:v>8.1999999999999993</c:v>
                </c:pt>
                <c:pt idx="251">
                  <c:v>8.3000000000000007</c:v>
                </c:pt>
                <c:pt idx="252">
                  <c:v>8.1</c:v>
                </c:pt>
                <c:pt idx="253">
                  <c:v>8.1999999999999993</c:v>
                </c:pt>
                <c:pt idx="254">
                  <c:v>8</c:v>
                </c:pt>
                <c:pt idx="255">
                  <c:v>8.1</c:v>
                </c:pt>
                <c:pt idx="256">
                  <c:v>8.1</c:v>
                </c:pt>
                <c:pt idx="257">
                  <c:v>8.1999999999999993</c:v>
                </c:pt>
                <c:pt idx="258">
                  <c:v>8.1</c:v>
                </c:pt>
                <c:pt idx="259">
                  <c:v>7.9</c:v>
                </c:pt>
                <c:pt idx="260">
                  <c:v>8</c:v>
                </c:pt>
                <c:pt idx="261" formatCode="General">
                  <c:v>8.1999999999999993</c:v>
                </c:pt>
                <c:pt idx="262" formatCode="General">
                  <c:v>8.3000000000000007</c:v>
                </c:pt>
                <c:pt idx="263" formatCode="General">
                  <c:v>8.4</c:v>
                </c:pt>
                <c:pt idx="264" formatCode="General">
                  <c:v>8.6999999999999993</c:v>
                </c:pt>
                <c:pt idx="265" formatCode="General">
                  <c:v>8.8000000000000007</c:v>
                </c:pt>
                <c:pt idx="266" formatCode="General">
                  <c:v>8.8000000000000007</c:v>
                </c:pt>
                <c:pt idx="267" formatCode="General">
                  <c:v>8.8000000000000007</c:v>
                </c:pt>
                <c:pt idx="268" formatCode="General">
                  <c:v>8.8000000000000007</c:v>
                </c:pt>
                <c:pt idx="269" formatCode="General">
                  <c:v>8.8000000000000007</c:v>
                </c:pt>
                <c:pt idx="270" formatCode="General">
                  <c:v>8.9</c:v>
                </c:pt>
                <c:pt idx="271" formatCode="General">
                  <c:v>9.1</c:v>
                </c:pt>
                <c:pt idx="272">
                  <c:v>9.1</c:v>
                </c:pt>
                <c:pt idx="273">
                  <c:v>9</c:v>
                </c:pt>
                <c:pt idx="274" formatCode="General">
                  <c:v>9.1</c:v>
                </c:pt>
              </c:numCache>
            </c:numRef>
          </c:val>
          <c:smooth val="1"/>
          <c:extLst xmlns:c16r2="http://schemas.microsoft.com/office/drawing/2015/06/chart">
            <c:ext xmlns:c16="http://schemas.microsoft.com/office/drawing/2014/chart" uri="{C3380CC4-5D6E-409C-BE32-E72D297353CC}">
              <c16:uniqueId val="{00000001-131A-4CAD-9B9E-9CA6568CEB27}"/>
            </c:ext>
          </c:extLst>
        </c:ser>
        <c:ser>
          <c:idx val="2"/>
          <c:order val="2"/>
          <c:tx>
            <c:strRef>
              <c:f>'Carnets de commandes'!$J$3</c:f>
              <c:strCache>
                <c:ptCount val="1"/>
                <c:pt idx="0">
                  <c:v>Artisans</c:v>
                </c:pt>
              </c:strCache>
            </c:strRef>
          </c:tx>
          <c:spPr>
            <a:ln w="28575" cap="rnd">
              <a:solidFill>
                <a:srgbClr val="00B050"/>
              </a:solidFill>
              <a:round/>
            </a:ln>
            <a:effectLst/>
          </c:spPr>
          <c:marker>
            <c:symbol val="none"/>
          </c:marker>
          <c:cat>
            <c:multiLvlStrRef>
              <c:f>'Carnets de commandes'!$A$5:$B$280</c:f>
              <c:multiLvlStrCache>
                <c:ptCount val="276"/>
                <c:lvl>
                  <c:pt idx="0">
                    <c:v>janv</c:v>
                  </c:pt>
                  <c:pt idx="1">
                    <c:v>févr</c:v>
                  </c:pt>
                  <c:pt idx="2">
                    <c:v>mars</c:v>
                  </c:pt>
                  <c:pt idx="3">
                    <c:v>avr</c:v>
                  </c:pt>
                  <c:pt idx="4">
                    <c:v>mai</c:v>
                  </c:pt>
                  <c:pt idx="5">
                    <c:v>juin</c:v>
                  </c:pt>
                  <c:pt idx="6">
                    <c:v>juil</c:v>
                  </c:pt>
                  <c:pt idx="7">
                    <c:v>août</c:v>
                  </c:pt>
                  <c:pt idx="8">
                    <c:v>sept</c:v>
                  </c:pt>
                  <c:pt idx="9">
                    <c:v>oct</c:v>
                  </c:pt>
                  <c:pt idx="10">
                    <c:v>nov</c:v>
                  </c:pt>
                  <c:pt idx="11">
                    <c:v>déc</c:v>
                  </c:pt>
                  <c:pt idx="12">
                    <c:v>janv</c:v>
                  </c:pt>
                  <c:pt idx="13">
                    <c:v>févr</c:v>
                  </c:pt>
                  <c:pt idx="14">
                    <c:v>mars</c:v>
                  </c:pt>
                  <c:pt idx="15">
                    <c:v>avr</c:v>
                  </c:pt>
                  <c:pt idx="16">
                    <c:v>mai</c:v>
                  </c:pt>
                  <c:pt idx="17">
                    <c:v>juin</c:v>
                  </c:pt>
                  <c:pt idx="18">
                    <c:v>juil</c:v>
                  </c:pt>
                  <c:pt idx="19">
                    <c:v>août</c:v>
                  </c:pt>
                  <c:pt idx="20">
                    <c:v>sept</c:v>
                  </c:pt>
                  <c:pt idx="21">
                    <c:v>oct</c:v>
                  </c:pt>
                  <c:pt idx="22">
                    <c:v>nov</c:v>
                  </c:pt>
                  <c:pt idx="23">
                    <c:v>déc</c:v>
                  </c:pt>
                  <c:pt idx="24">
                    <c:v>janv</c:v>
                  </c:pt>
                  <c:pt idx="25">
                    <c:v>févr</c:v>
                  </c:pt>
                  <c:pt idx="26">
                    <c:v>mars</c:v>
                  </c:pt>
                  <c:pt idx="27">
                    <c:v>avr</c:v>
                  </c:pt>
                  <c:pt idx="28">
                    <c:v>mai</c:v>
                  </c:pt>
                  <c:pt idx="29">
                    <c:v>juin</c:v>
                  </c:pt>
                  <c:pt idx="30">
                    <c:v>juil</c:v>
                  </c:pt>
                  <c:pt idx="31">
                    <c:v>août</c:v>
                  </c:pt>
                  <c:pt idx="32">
                    <c:v>sept</c:v>
                  </c:pt>
                  <c:pt idx="33">
                    <c:v>oct</c:v>
                  </c:pt>
                  <c:pt idx="34">
                    <c:v>nov</c:v>
                  </c:pt>
                  <c:pt idx="35">
                    <c:v>déc</c:v>
                  </c:pt>
                  <c:pt idx="36">
                    <c:v>janv</c:v>
                  </c:pt>
                  <c:pt idx="37">
                    <c:v>févr</c:v>
                  </c:pt>
                  <c:pt idx="38">
                    <c:v>mars</c:v>
                  </c:pt>
                  <c:pt idx="39">
                    <c:v>avr</c:v>
                  </c:pt>
                  <c:pt idx="40">
                    <c:v>mai</c:v>
                  </c:pt>
                  <c:pt idx="41">
                    <c:v>juin</c:v>
                  </c:pt>
                  <c:pt idx="42">
                    <c:v>juil</c:v>
                  </c:pt>
                  <c:pt idx="43">
                    <c:v>août</c:v>
                  </c:pt>
                  <c:pt idx="44">
                    <c:v>sept</c:v>
                  </c:pt>
                  <c:pt idx="45">
                    <c:v>oct</c:v>
                  </c:pt>
                  <c:pt idx="46">
                    <c:v>nov</c:v>
                  </c:pt>
                  <c:pt idx="47">
                    <c:v>déc</c:v>
                  </c:pt>
                  <c:pt idx="48">
                    <c:v>janv</c:v>
                  </c:pt>
                  <c:pt idx="49">
                    <c:v>févr</c:v>
                  </c:pt>
                  <c:pt idx="50">
                    <c:v>mars</c:v>
                  </c:pt>
                  <c:pt idx="51">
                    <c:v>avr</c:v>
                  </c:pt>
                  <c:pt idx="52">
                    <c:v>mai</c:v>
                  </c:pt>
                  <c:pt idx="53">
                    <c:v>juin</c:v>
                  </c:pt>
                  <c:pt idx="54">
                    <c:v>juil</c:v>
                  </c:pt>
                  <c:pt idx="55">
                    <c:v>août</c:v>
                  </c:pt>
                  <c:pt idx="56">
                    <c:v>sept</c:v>
                  </c:pt>
                  <c:pt idx="57">
                    <c:v>oct</c:v>
                  </c:pt>
                  <c:pt idx="58">
                    <c:v>nov</c:v>
                  </c:pt>
                  <c:pt idx="59">
                    <c:v>déc</c:v>
                  </c:pt>
                  <c:pt idx="60">
                    <c:v>janv</c:v>
                  </c:pt>
                  <c:pt idx="61">
                    <c:v>févr</c:v>
                  </c:pt>
                  <c:pt idx="62">
                    <c:v>mars</c:v>
                  </c:pt>
                  <c:pt idx="63">
                    <c:v>avr</c:v>
                  </c:pt>
                  <c:pt idx="64">
                    <c:v>mai</c:v>
                  </c:pt>
                  <c:pt idx="65">
                    <c:v>juin</c:v>
                  </c:pt>
                  <c:pt idx="66">
                    <c:v>juil</c:v>
                  </c:pt>
                  <c:pt idx="67">
                    <c:v>août</c:v>
                  </c:pt>
                  <c:pt idx="68">
                    <c:v>sept</c:v>
                  </c:pt>
                  <c:pt idx="69">
                    <c:v>oct</c:v>
                  </c:pt>
                  <c:pt idx="70">
                    <c:v>nov</c:v>
                  </c:pt>
                  <c:pt idx="71">
                    <c:v>déc</c:v>
                  </c:pt>
                  <c:pt idx="72">
                    <c:v>janv</c:v>
                  </c:pt>
                  <c:pt idx="73">
                    <c:v>févr</c:v>
                  </c:pt>
                  <c:pt idx="74">
                    <c:v>mars</c:v>
                  </c:pt>
                  <c:pt idx="75">
                    <c:v>avr</c:v>
                  </c:pt>
                  <c:pt idx="76">
                    <c:v>mai</c:v>
                  </c:pt>
                  <c:pt idx="77">
                    <c:v>juin</c:v>
                  </c:pt>
                  <c:pt idx="78">
                    <c:v>juil</c:v>
                  </c:pt>
                  <c:pt idx="79">
                    <c:v>août</c:v>
                  </c:pt>
                  <c:pt idx="80">
                    <c:v>sept</c:v>
                  </c:pt>
                  <c:pt idx="81">
                    <c:v>oct</c:v>
                  </c:pt>
                  <c:pt idx="82">
                    <c:v>nov</c:v>
                  </c:pt>
                  <c:pt idx="83">
                    <c:v>déc</c:v>
                  </c:pt>
                  <c:pt idx="84">
                    <c:v>janv</c:v>
                  </c:pt>
                  <c:pt idx="85">
                    <c:v>févr</c:v>
                  </c:pt>
                  <c:pt idx="86">
                    <c:v>mars</c:v>
                  </c:pt>
                  <c:pt idx="87">
                    <c:v>avr</c:v>
                  </c:pt>
                  <c:pt idx="88">
                    <c:v>mai</c:v>
                  </c:pt>
                  <c:pt idx="89">
                    <c:v>juin</c:v>
                  </c:pt>
                  <c:pt idx="90">
                    <c:v>juil</c:v>
                  </c:pt>
                  <c:pt idx="91">
                    <c:v>août</c:v>
                  </c:pt>
                  <c:pt idx="92">
                    <c:v>sept</c:v>
                  </c:pt>
                  <c:pt idx="93">
                    <c:v>oct</c:v>
                  </c:pt>
                  <c:pt idx="94">
                    <c:v>nov</c:v>
                  </c:pt>
                  <c:pt idx="95">
                    <c:v>déc</c:v>
                  </c:pt>
                  <c:pt idx="96">
                    <c:v>janv</c:v>
                  </c:pt>
                  <c:pt idx="97">
                    <c:v>févr</c:v>
                  </c:pt>
                  <c:pt idx="98">
                    <c:v>mars</c:v>
                  </c:pt>
                  <c:pt idx="99">
                    <c:v>avr</c:v>
                  </c:pt>
                  <c:pt idx="100">
                    <c:v>mai</c:v>
                  </c:pt>
                  <c:pt idx="101">
                    <c:v>juin</c:v>
                  </c:pt>
                  <c:pt idx="102">
                    <c:v>juil</c:v>
                  </c:pt>
                  <c:pt idx="103">
                    <c:v>août</c:v>
                  </c:pt>
                  <c:pt idx="104">
                    <c:v>sept</c:v>
                  </c:pt>
                  <c:pt idx="105">
                    <c:v>oct</c:v>
                  </c:pt>
                  <c:pt idx="106">
                    <c:v>nov</c:v>
                  </c:pt>
                  <c:pt idx="107">
                    <c:v>déc</c:v>
                  </c:pt>
                  <c:pt idx="108">
                    <c:v>janv</c:v>
                  </c:pt>
                  <c:pt idx="109">
                    <c:v>févr</c:v>
                  </c:pt>
                  <c:pt idx="110">
                    <c:v>mars</c:v>
                  </c:pt>
                  <c:pt idx="111">
                    <c:v>avr</c:v>
                  </c:pt>
                  <c:pt idx="112">
                    <c:v>mai</c:v>
                  </c:pt>
                  <c:pt idx="113">
                    <c:v>juin</c:v>
                  </c:pt>
                  <c:pt idx="114">
                    <c:v>juil</c:v>
                  </c:pt>
                  <c:pt idx="115">
                    <c:v>août</c:v>
                  </c:pt>
                  <c:pt idx="116">
                    <c:v>sept</c:v>
                  </c:pt>
                  <c:pt idx="117">
                    <c:v>oct</c:v>
                  </c:pt>
                  <c:pt idx="118">
                    <c:v>nov</c:v>
                  </c:pt>
                  <c:pt idx="119">
                    <c:v>déc</c:v>
                  </c:pt>
                  <c:pt idx="120">
                    <c:v>janv</c:v>
                  </c:pt>
                  <c:pt idx="121">
                    <c:v>févr</c:v>
                  </c:pt>
                  <c:pt idx="122">
                    <c:v>mars</c:v>
                  </c:pt>
                  <c:pt idx="123">
                    <c:v>avr</c:v>
                  </c:pt>
                  <c:pt idx="124">
                    <c:v>mai</c:v>
                  </c:pt>
                  <c:pt idx="125">
                    <c:v>juin</c:v>
                  </c:pt>
                  <c:pt idx="126">
                    <c:v>juil</c:v>
                  </c:pt>
                  <c:pt idx="127">
                    <c:v>août</c:v>
                  </c:pt>
                  <c:pt idx="128">
                    <c:v>sept</c:v>
                  </c:pt>
                  <c:pt idx="129">
                    <c:v>oct</c:v>
                  </c:pt>
                  <c:pt idx="130">
                    <c:v>nov</c:v>
                  </c:pt>
                  <c:pt idx="131">
                    <c:v>déc</c:v>
                  </c:pt>
                  <c:pt idx="132">
                    <c:v>janv</c:v>
                  </c:pt>
                  <c:pt idx="133">
                    <c:v>févr</c:v>
                  </c:pt>
                  <c:pt idx="134">
                    <c:v>mars</c:v>
                  </c:pt>
                  <c:pt idx="135">
                    <c:v>avr</c:v>
                  </c:pt>
                  <c:pt idx="136">
                    <c:v>mai</c:v>
                  </c:pt>
                  <c:pt idx="137">
                    <c:v>juin</c:v>
                  </c:pt>
                  <c:pt idx="138">
                    <c:v>juil</c:v>
                  </c:pt>
                  <c:pt idx="139">
                    <c:v>août</c:v>
                  </c:pt>
                  <c:pt idx="140">
                    <c:v>sept</c:v>
                  </c:pt>
                  <c:pt idx="141">
                    <c:v>oct</c:v>
                  </c:pt>
                  <c:pt idx="142">
                    <c:v>nov</c:v>
                  </c:pt>
                  <c:pt idx="143">
                    <c:v>déc</c:v>
                  </c:pt>
                  <c:pt idx="144">
                    <c:v>janv</c:v>
                  </c:pt>
                  <c:pt idx="145">
                    <c:v>févr</c:v>
                  </c:pt>
                  <c:pt idx="146">
                    <c:v>mars</c:v>
                  </c:pt>
                  <c:pt idx="147">
                    <c:v>avr</c:v>
                  </c:pt>
                  <c:pt idx="148">
                    <c:v>mai</c:v>
                  </c:pt>
                  <c:pt idx="149">
                    <c:v>juin</c:v>
                  </c:pt>
                  <c:pt idx="150">
                    <c:v>juil</c:v>
                  </c:pt>
                  <c:pt idx="151">
                    <c:v>août</c:v>
                  </c:pt>
                  <c:pt idx="152">
                    <c:v>sept</c:v>
                  </c:pt>
                  <c:pt idx="153">
                    <c:v>oct</c:v>
                  </c:pt>
                  <c:pt idx="154">
                    <c:v>nov</c:v>
                  </c:pt>
                  <c:pt idx="155">
                    <c:v>déc</c:v>
                  </c:pt>
                  <c:pt idx="156">
                    <c:v>janv</c:v>
                  </c:pt>
                  <c:pt idx="157">
                    <c:v>févr</c:v>
                  </c:pt>
                  <c:pt idx="158">
                    <c:v>mars</c:v>
                  </c:pt>
                  <c:pt idx="159">
                    <c:v>avr</c:v>
                  </c:pt>
                  <c:pt idx="160">
                    <c:v>mai</c:v>
                  </c:pt>
                  <c:pt idx="161">
                    <c:v>juin</c:v>
                  </c:pt>
                  <c:pt idx="162">
                    <c:v>juil</c:v>
                  </c:pt>
                  <c:pt idx="163">
                    <c:v>août</c:v>
                  </c:pt>
                  <c:pt idx="164">
                    <c:v>sept</c:v>
                  </c:pt>
                  <c:pt idx="165">
                    <c:v>oct</c:v>
                  </c:pt>
                  <c:pt idx="166">
                    <c:v>nov</c:v>
                  </c:pt>
                  <c:pt idx="167">
                    <c:v>déc</c:v>
                  </c:pt>
                  <c:pt idx="168">
                    <c:v>janv</c:v>
                  </c:pt>
                  <c:pt idx="169">
                    <c:v>févr</c:v>
                  </c:pt>
                  <c:pt idx="170">
                    <c:v>mars</c:v>
                  </c:pt>
                  <c:pt idx="171">
                    <c:v>avr</c:v>
                  </c:pt>
                  <c:pt idx="172">
                    <c:v>mai</c:v>
                  </c:pt>
                  <c:pt idx="173">
                    <c:v>juin</c:v>
                  </c:pt>
                  <c:pt idx="174">
                    <c:v>juil</c:v>
                  </c:pt>
                  <c:pt idx="175">
                    <c:v>août</c:v>
                  </c:pt>
                  <c:pt idx="176">
                    <c:v>sept</c:v>
                  </c:pt>
                  <c:pt idx="177">
                    <c:v>oct</c:v>
                  </c:pt>
                  <c:pt idx="178">
                    <c:v>nov</c:v>
                  </c:pt>
                  <c:pt idx="179">
                    <c:v>déc</c:v>
                  </c:pt>
                  <c:pt idx="180">
                    <c:v>janv</c:v>
                  </c:pt>
                  <c:pt idx="181">
                    <c:v>févr</c:v>
                  </c:pt>
                  <c:pt idx="182">
                    <c:v>mars</c:v>
                  </c:pt>
                  <c:pt idx="183">
                    <c:v>avr</c:v>
                  </c:pt>
                  <c:pt idx="184">
                    <c:v>mai</c:v>
                  </c:pt>
                  <c:pt idx="185">
                    <c:v>juin</c:v>
                  </c:pt>
                  <c:pt idx="186">
                    <c:v>juil</c:v>
                  </c:pt>
                  <c:pt idx="187">
                    <c:v>août</c:v>
                  </c:pt>
                  <c:pt idx="188">
                    <c:v>sept</c:v>
                  </c:pt>
                  <c:pt idx="189">
                    <c:v>oct</c:v>
                  </c:pt>
                  <c:pt idx="190">
                    <c:v>nov</c:v>
                  </c:pt>
                  <c:pt idx="191">
                    <c:v>déc</c:v>
                  </c:pt>
                  <c:pt idx="192">
                    <c:v>janv</c:v>
                  </c:pt>
                  <c:pt idx="193">
                    <c:v>févr</c:v>
                  </c:pt>
                  <c:pt idx="194">
                    <c:v>mars</c:v>
                  </c:pt>
                  <c:pt idx="195">
                    <c:v>avr</c:v>
                  </c:pt>
                  <c:pt idx="196">
                    <c:v>mai</c:v>
                  </c:pt>
                  <c:pt idx="197">
                    <c:v>juin</c:v>
                  </c:pt>
                  <c:pt idx="198">
                    <c:v>juil</c:v>
                  </c:pt>
                  <c:pt idx="199">
                    <c:v>août</c:v>
                  </c:pt>
                  <c:pt idx="200">
                    <c:v>sept</c:v>
                  </c:pt>
                  <c:pt idx="201">
                    <c:v>oct</c:v>
                  </c:pt>
                  <c:pt idx="202">
                    <c:v>nov</c:v>
                  </c:pt>
                  <c:pt idx="203">
                    <c:v>déc</c:v>
                  </c:pt>
                  <c:pt idx="204">
                    <c:v>janv</c:v>
                  </c:pt>
                  <c:pt idx="205">
                    <c:v>févr</c:v>
                  </c:pt>
                  <c:pt idx="206">
                    <c:v>mars</c:v>
                  </c:pt>
                  <c:pt idx="207">
                    <c:v>avr</c:v>
                  </c:pt>
                  <c:pt idx="208">
                    <c:v>mai</c:v>
                  </c:pt>
                  <c:pt idx="209">
                    <c:v>juin</c:v>
                  </c:pt>
                  <c:pt idx="210">
                    <c:v>juil</c:v>
                  </c:pt>
                  <c:pt idx="211">
                    <c:v>août</c:v>
                  </c:pt>
                  <c:pt idx="212">
                    <c:v>sept</c:v>
                  </c:pt>
                  <c:pt idx="213">
                    <c:v>oct</c:v>
                  </c:pt>
                  <c:pt idx="214">
                    <c:v>nov</c:v>
                  </c:pt>
                  <c:pt idx="215">
                    <c:v>déc</c:v>
                  </c:pt>
                  <c:pt idx="216">
                    <c:v>janv</c:v>
                  </c:pt>
                  <c:pt idx="217">
                    <c:v>févr</c:v>
                  </c:pt>
                  <c:pt idx="218">
                    <c:v>mars</c:v>
                  </c:pt>
                  <c:pt idx="219">
                    <c:v>avr</c:v>
                  </c:pt>
                  <c:pt idx="220">
                    <c:v>mai</c:v>
                  </c:pt>
                  <c:pt idx="221">
                    <c:v>juin</c:v>
                  </c:pt>
                  <c:pt idx="222">
                    <c:v>juil</c:v>
                  </c:pt>
                  <c:pt idx="223">
                    <c:v>août</c:v>
                  </c:pt>
                  <c:pt idx="224">
                    <c:v>sept</c:v>
                  </c:pt>
                  <c:pt idx="225">
                    <c:v>oct</c:v>
                  </c:pt>
                  <c:pt idx="226">
                    <c:v>nov</c:v>
                  </c:pt>
                  <c:pt idx="227">
                    <c:v>déc</c:v>
                  </c:pt>
                  <c:pt idx="228">
                    <c:v>janv</c:v>
                  </c:pt>
                  <c:pt idx="229">
                    <c:v>févr</c:v>
                  </c:pt>
                  <c:pt idx="230">
                    <c:v>mars</c:v>
                  </c:pt>
                  <c:pt idx="231">
                    <c:v>avr</c:v>
                  </c:pt>
                  <c:pt idx="232">
                    <c:v>mai</c:v>
                  </c:pt>
                  <c:pt idx="233">
                    <c:v>juin</c:v>
                  </c:pt>
                  <c:pt idx="234">
                    <c:v>juil</c:v>
                  </c:pt>
                  <c:pt idx="235">
                    <c:v>août</c:v>
                  </c:pt>
                  <c:pt idx="236">
                    <c:v>sept</c:v>
                  </c:pt>
                  <c:pt idx="237">
                    <c:v>oct</c:v>
                  </c:pt>
                  <c:pt idx="238">
                    <c:v>nov</c:v>
                  </c:pt>
                  <c:pt idx="239">
                    <c:v>déc</c:v>
                  </c:pt>
                  <c:pt idx="240">
                    <c:v>janv</c:v>
                  </c:pt>
                  <c:pt idx="241">
                    <c:v>févr</c:v>
                  </c:pt>
                  <c:pt idx="242">
                    <c:v>mars</c:v>
                  </c:pt>
                  <c:pt idx="243">
                    <c:v>avr</c:v>
                  </c:pt>
                  <c:pt idx="244">
                    <c:v>mai</c:v>
                  </c:pt>
                  <c:pt idx="245">
                    <c:v>juin</c:v>
                  </c:pt>
                  <c:pt idx="246">
                    <c:v>juil</c:v>
                  </c:pt>
                  <c:pt idx="247">
                    <c:v>août</c:v>
                  </c:pt>
                  <c:pt idx="248">
                    <c:v>sept</c:v>
                  </c:pt>
                  <c:pt idx="249">
                    <c:v>oct</c:v>
                  </c:pt>
                  <c:pt idx="250">
                    <c:v>nov</c:v>
                  </c:pt>
                  <c:pt idx="251">
                    <c:v>déc</c:v>
                  </c:pt>
                  <c:pt idx="252">
                    <c:v>janv</c:v>
                  </c:pt>
                  <c:pt idx="253">
                    <c:v>févr</c:v>
                  </c:pt>
                  <c:pt idx="254">
                    <c:v>mars</c:v>
                  </c:pt>
                  <c:pt idx="255">
                    <c:v>avr</c:v>
                  </c:pt>
                  <c:pt idx="256">
                    <c:v>mai</c:v>
                  </c:pt>
                  <c:pt idx="257">
                    <c:v>juin</c:v>
                  </c:pt>
                  <c:pt idx="258">
                    <c:v>juil</c:v>
                  </c:pt>
                  <c:pt idx="259">
                    <c:v>août</c:v>
                  </c:pt>
                  <c:pt idx="260">
                    <c:v>sept</c:v>
                  </c:pt>
                  <c:pt idx="261">
                    <c:v>oct</c:v>
                  </c:pt>
                  <c:pt idx="262">
                    <c:v>nov</c:v>
                  </c:pt>
                  <c:pt idx="263">
                    <c:v>déc</c:v>
                  </c:pt>
                  <c:pt idx="264">
                    <c:v>janv</c:v>
                  </c:pt>
                  <c:pt idx="265">
                    <c:v>févr</c:v>
                  </c:pt>
                  <c:pt idx="266">
                    <c:v>mars</c:v>
                  </c:pt>
                  <c:pt idx="267">
                    <c:v>avr</c:v>
                  </c:pt>
                  <c:pt idx="268">
                    <c:v>mai</c:v>
                  </c:pt>
                  <c:pt idx="269">
                    <c:v>juin</c:v>
                  </c:pt>
                  <c:pt idx="270">
                    <c:v>juil</c:v>
                  </c:pt>
                  <c:pt idx="271">
                    <c:v>août</c:v>
                  </c:pt>
                  <c:pt idx="272">
                    <c:v>sept</c:v>
                  </c:pt>
                  <c:pt idx="273">
                    <c:v>oct</c:v>
                  </c:pt>
                  <c:pt idx="274">
                    <c:v>nov</c:v>
                  </c:pt>
                  <c:pt idx="275">
                    <c:v>déc</c:v>
                  </c:pt>
                </c:lvl>
                <c:lvl>
                  <c:pt idx="0">
                    <c:v>1997</c:v>
                  </c:pt>
                  <c:pt idx="12">
                    <c:v>1998</c:v>
                  </c:pt>
                  <c:pt idx="24">
                    <c:v>1999</c:v>
                  </c:pt>
                  <c:pt idx="36">
                    <c:v>2000</c:v>
                  </c:pt>
                  <c:pt idx="48">
                    <c:v>2001</c:v>
                  </c:pt>
                  <c:pt idx="60">
                    <c:v>2002</c:v>
                  </c:pt>
                  <c:pt idx="72">
                    <c:v>2003</c:v>
                  </c:pt>
                  <c:pt idx="84">
                    <c:v>2004</c:v>
                  </c:pt>
                  <c:pt idx="96">
                    <c:v>2005</c:v>
                  </c:pt>
                  <c:pt idx="108">
                    <c:v>2006</c:v>
                  </c:pt>
                  <c:pt idx="120">
                    <c:v>2007</c:v>
                  </c:pt>
                  <c:pt idx="132">
                    <c:v>2008</c:v>
                  </c:pt>
                  <c:pt idx="144">
                    <c:v>2009</c:v>
                  </c:pt>
                  <c:pt idx="156">
                    <c:v>2010</c:v>
                  </c:pt>
                  <c:pt idx="168">
                    <c:v>2011</c:v>
                  </c:pt>
                  <c:pt idx="180">
                    <c:v>2012</c:v>
                  </c:pt>
                  <c:pt idx="192">
                    <c:v>2013</c:v>
                  </c:pt>
                  <c:pt idx="204">
                    <c:v>2014</c:v>
                  </c:pt>
                  <c:pt idx="216">
                    <c:v>2015</c:v>
                  </c:pt>
                  <c:pt idx="228">
                    <c:v>2016</c:v>
                  </c:pt>
                  <c:pt idx="240">
                    <c:v>2017</c:v>
                  </c:pt>
                  <c:pt idx="252">
                    <c:v>2018</c:v>
                  </c:pt>
                  <c:pt idx="264">
                    <c:v>2019</c:v>
                  </c:pt>
                </c:lvl>
              </c:multiLvlStrCache>
            </c:multiLvlStrRef>
          </c:cat>
          <c:val>
            <c:numRef>
              <c:f>'Carnets de commandes'!$J$5:$J$280</c:f>
              <c:numCache>
                <c:formatCode>General</c:formatCode>
                <c:ptCount val="276"/>
                <c:pt idx="14" formatCode="0.0">
                  <c:v>3.9</c:v>
                </c:pt>
                <c:pt idx="15" formatCode="0.0">
                  <c:v>3.9333333333333331</c:v>
                </c:pt>
                <c:pt idx="16" formatCode="0.0">
                  <c:v>3.9666666666666668</c:v>
                </c:pt>
                <c:pt idx="17" formatCode="0.0">
                  <c:v>4</c:v>
                </c:pt>
                <c:pt idx="18" formatCode="0.0">
                  <c:v>4</c:v>
                </c:pt>
                <c:pt idx="19" formatCode="0.0">
                  <c:v>4</c:v>
                </c:pt>
                <c:pt idx="20" formatCode="0.0">
                  <c:v>4</c:v>
                </c:pt>
                <c:pt idx="21" formatCode="0.0">
                  <c:v>4.0666666666666664</c:v>
                </c:pt>
                <c:pt idx="22" formatCode="0.0">
                  <c:v>4.1333333333333337</c:v>
                </c:pt>
                <c:pt idx="23" formatCode="0.0">
                  <c:v>4.2</c:v>
                </c:pt>
                <c:pt idx="24" formatCode="0.0">
                  <c:v>4.166666666666667</c:v>
                </c:pt>
                <c:pt idx="25" formatCode="0.0">
                  <c:v>4.1333333333333329</c:v>
                </c:pt>
                <c:pt idx="26" formatCode="0.0">
                  <c:v>4.0999999999999996</c:v>
                </c:pt>
                <c:pt idx="27" formatCode="0.0">
                  <c:v>4.0999999999999996</c:v>
                </c:pt>
                <c:pt idx="28" formatCode="0.0">
                  <c:v>4.0999999999999996</c:v>
                </c:pt>
                <c:pt idx="29" formatCode="0.0">
                  <c:v>4.0999999999999996</c:v>
                </c:pt>
                <c:pt idx="30" formatCode="0.0">
                  <c:v>4.0666666666666664</c:v>
                </c:pt>
                <c:pt idx="31" formatCode="0.0">
                  <c:v>4.0333333333333332</c:v>
                </c:pt>
                <c:pt idx="32" formatCode="0.0">
                  <c:v>4</c:v>
                </c:pt>
                <c:pt idx="33" formatCode="0.0">
                  <c:v>4.1333333333333337</c:v>
                </c:pt>
                <c:pt idx="34" formatCode="0.0">
                  <c:v>4.2666666666666666</c:v>
                </c:pt>
                <c:pt idx="35" formatCode="0.0">
                  <c:v>4.4000000000000004</c:v>
                </c:pt>
                <c:pt idx="36" formatCode="0.0">
                  <c:v>4.5333333333333332</c:v>
                </c:pt>
                <c:pt idx="37" formatCode="0.0">
                  <c:v>4.666666666666667</c:v>
                </c:pt>
                <c:pt idx="38" formatCode="0.0">
                  <c:v>4.8</c:v>
                </c:pt>
                <c:pt idx="39" formatCode="0.0">
                  <c:v>4.8</c:v>
                </c:pt>
                <c:pt idx="40" formatCode="0.0">
                  <c:v>4.8</c:v>
                </c:pt>
                <c:pt idx="41" formatCode="0.0">
                  <c:v>4.8</c:v>
                </c:pt>
                <c:pt idx="42" formatCode="0.0">
                  <c:v>4.8</c:v>
                </c:pt>
                <c:pt idx="43" formatCode="0.0">
                  <c:v>4.8</c:v>
                </c:pt>
                <c:pt idx="44" formatCode="0.0">
                  <c:v>4.8</c:v>
                </c:pt>
                <c:pt idx="45" formatCode="0.0">
                  <c:v>4.8</c:v>
                </c:pt>
                <c:pt idx="46" formatCode="0.0">
                  <c:v>4.8</c:v>
                </c:pt>
                <c:pt idx="47" formatCode="0.0">
                  <c:v>4.8</c:v>
                </c:pt>
                <c:pt idx="48" formatCode="0.0">
                  <c:v>4.833333333333333</c:v>
                </c:pt>
                <c:pt idx="49" formatCode="0.0">
                  <c:v>4.8666666666666671</c:v>
                </c:pt>
                <c:pt idx="50" formatCode="0.0">
                  <c:v>4.9000000000000004</c:v>
                </c:pt>
                <c:pt idx="51" formatCode="0.0">
                  <c:v>4.9333333333333336</c:v>
                </c:pt>
                <c:pt idx="52" formatCode="0.0">
                  <c:v>4.9666666666666668</c:v>
                </c:pt>
                <c:pt idx="53" formatCode="0.0">
                  <c:v>5</c:v>
                </c:pt>
                <c:pt idx="54" formatCode="0.0">
                  <c:v>4.9000000000000004</c:v>
                </c:pt>
                <c:pt idx="55" formatCode="0.0">
                  <c:v>4.8</c:v>
                </c:pt>
                <c:pt idx="56" formatCode="0.0">
                  <c:v>4.7</c:v>
                </c:pt>
                <c:pt idx="57" formatCode="0.0">
                  <c:v>4.6000000000000005</c:v>
                </c:pt>
                <c:pt idx="58" formatCode="0.0">
                  <c:v>4.5</c:v>
                </c:pt>
                <c:pt idx="59" formatCode="0.0">
                  <c:v>4.4000000000000004</c:v>
                </c:pt>
                <c:pt idx="60" formatCode="0.0">
                  <c:v>4.5</c:v>
                </c:pt>
                <c:pt idx="61" formatCode="0.0">
                  <c:v>4.6000000000000005</c:v>
                </c:pt>
                <c:pt idx="62" formatCode="0.0">
                  <c:v>4.7</c:v>
                </c:pt>
                <c:pt idx="63" formatCode="0.0">
                  <c:v>4.7</c:v>
                </c:pt>
                <c:pt idx="64" formatCode="0.0">
                  <c:v>4.7</c:v>
                </c:pt>
                <c:pt idx="65" formatCode="0.0">
                  <c:v>4.7</c:v>
                </c:pt>
                <c:pt idx="66" formatCode="0.0">
                  <c:v>4.5666666666666664</c:v>
                </c:pt>
                <c:pt idx="67" formatCode="0.0">
                  <c:v>4.4333333333333336</c:v>
                </c:pt>
                <c:pt idx="68" formatCode="0.0">
                  <c:v>4.3</c:v>
                </c:pt>
                <c:pt idx="69" formatCode="0.0">
                  <c:v>4.2666666666666666</c:v>
                </c:pt>
                <c:pt idx="70" formatCode="0.0">
                  <c:v>4.2333333333333334</c:v>
                </c:pt>
                <c:pt idx="71" formatCode="0.0">
                  <c:v>4.2</c:v>
                </c:pt>
                <c:pt idx="72" formatCode="0.0">
                  <c:v>4.2333333333333334</c:v>
                </c:pt>
                <c:pt idx="73" formatCode="0.0">
                  <c:v>4.2666666666666666</c:v>
                </c:pt>
                <c:pt idx="74" formatCode="0.0">
                  <c:v>4.3</c:v>
                </c:pt>
                <c:pt idx="75" formatCode="0.0">
                  <c:v>4.333333333333333</c:v>
                </c:pt>
                <c:pt idx="76" formatCode="0.0">
                  <c:v>4.3666666666666671</c:v>
                </c:pt>
                <c:pt idx="77" formatCode="0.0">
                  <c:v>4.4000000000000004</c:v>
                </c:pt>
                <c:pt idx="78" formatCode="0.0">
                  <c:v>4.3</c:v>
                </c:pt>
                <c:pt idx="79" formatCode="0.0">
                  <c:v>4.2</c:v>
                </c:pt>
                <c:pt idx="80" formatCode="0.0">
                  <c:v>4.0999999999999996</c:v>
                </c:pt>
                <c:pt idx="81" formatCode="0.0">
                  <c:v>4.0666666666666664</c:v>
                </c:pt>
                <c:pt idx="82" formatCode="0.0">
                  <c:v>4.0333333333333332</c:v>
                </c:pt>
                <c:pt idx="83" formatCode="0.0">
                  <c:v>4</c:v>
                </c:pt>
                <c:pt idx="84" formatCode="0.0">
                  <c:v>4.1333333333333337</c:v>
                </c:pt>
                <c:pt idx="85" formatCode="0.0">
                  <c:v>4.2666666666666666</c:v>
                </c:pt>
                <c:pt idx="86" formatCode="0.0">
                  <c:v>4.4000000000000004</c:v>
                </c:pt>
                <c:pt idx="87" formatCode="0.0">
                  <c:v>4.4000000000000004</c:v>
                </c:pt>
                <c:pt idx="88" formatCode="0.0">
                  <c:v>4.4000000000000004</c:v>
                </c:pt>
                <c:pt idx="89" formatCode="0.0">
                  <c:v>4.4000000000000004</c:v>
                </c:pt>
                <c:pt idx="90" formatCode="0.0">
                  <c:v>4.4000000000000004</c:v>
                </c:pt>
                <c:pt idx="91" formatCode="0.0">
                  <c:v>4.4000000000000004</c:v>
                </c:pt>
                <c:pt idx="92" formatCode="0.0">
                  <c:v>4.4000000000000004</c:v>
                </c:pt>
                <c:pt idx="93" formatCode="0.0">
                  <c:v>4.4000000000000004</c:v>
                </c:pt>
                <c:pt idx="94" formatCode="0.0">
                  <c:v>4.4000000000000004</c:v>
                </c:pt>
                <c:pt idx="95" formatCode="0.0">
                  <c:v>4.4000000000000004</c:v>
                </c:pt>
                <c:pt idx="96" formatCode="0.0">
                  <c:v>4.4666666666666668</c:v>
                </c:pt>
                <c:pt idx="97" formatCode="0.0">
                  <c:v>4.5333333333333332</c:v>
                </c:pt>
                <c:pt idx="98" formatCode="0.0">
                  <c:v>4.5999999999999996</c:v>
                </c:pt>
                <c:pt idx="99" formatCode="0.0">
                  <c:v>4.5999999999999996</c:v>
                </c:pt>
                <c:pt idx="100" formatCode="0.0">
                  <c:v>4.5999999999999996</c:v>
                </c:pt>
                <c:pt idx="101" formatCode="0.0">
                  <c:v>4.5999999999999996</c:v>
                </c:pt>
                <c:pt idx="102" formatCode="0.0">
                  <c:v>4.5666666666666664</c:v>
                </c:pt>
                <c:pt idx="103" formatCode="0.0">
                  <c:v>4.5333333333333332</c:v>
                </c:pt>
                <c:pt idx="104" formatCode="0.0">
                  <c:v>4.5</c:v>
                </c:pt>
                <c:pt idx="105" formatCode="0.0">
                  <c:v>4.5</c:v>
                </c:pt>
                <c:pt idx="106" formatCode="0.0">
                  <c:v>4.5</c:v>
                </c:pt>
                <c:pt idx="107" formatCode="0.0">
                  <c:v>4.5</c:v>
                </c:pt>
                <c:pt idx="108" formatCode="0.0">
                  <c:v>4.5666666666666664</c:v>
                </c:pt>
                <c:pt idx="109" formatCode="0.0">
                  <c:v>4.6333333333333337</c:v>
                </c:pt>
                <c:pt idx="110" formatCode="0.0">
                  <c:v>4.7</c:v>
                </c:pt>
                <c:pt idx="111" formatCode="0.0">
                  <c:v>4.666666666666667</c:v>
                </c:pt>
                <c:pt idx="112" formatCode="0.0">
                  <c:v>4.6333333333333329</c:v>
                </c:pt>
                <c:pt idx="113" formatCode="0.0">
                  <c:v>4.5999999999999996</c:v>
                </c:pt>
                <c:pt idx="114" formatCode="0.0">
                  <c:v>4.5333333333333332</c:v>
                </c:pt>
                <c:pt idx="115" formatCode="0.0">
                  <c:v>4.4666666666666668</c:v>
                </c:pt>
                <c:pt idx="116" formatCode="0.0">
                  <c:v>4.4000000000000004</c:v>
                </c:pt>
                <c:pt idx="117" formatCode="0.0">
                  <c:v>4.4333333333333336</c:v>
                </c:pt>
                <c:pt idx="118" formatCode="0.0">
                  <c:v>4.4666666666666668</c:v>
                </c:pt>
                <c:pt idx="119" formatCode="0.0">
                  <c:v>4.5</c:v>
                </c:pt>
                <c:pt idx="120" formatCode="0.0">
                  <c:v>4.5333333333333332</c:v>
                </c:pt>
                <c:pt idx="121" formatCode="0.0">
                  <c:v>4.5666666666666664</c:v>
                </c:pt>
                <c:pt idx="122" formatCode="0.0">
                  <c:v>4.5999999999999996</c:v>
                </c:pt>
                <c:pt idx="123" formatCode="0.0">
                  <c:v>4.5999999999999996</c:v>
                </c:pt>
                <c:pt idx="124" formatCode="0.0">
                  <c:v>4.5999999999999996</c:v>
                </c:pt>
                <c:pt idx="125" formatCode="0.0">
                  <c:v>4.5999999999999996</c:v>
                </c:pt>
                <c:pt idx="126" formatCode="0.0">
                  <c:v>4.5999999999999996</c:v>
                </c:pt>
                <c:pt idx="127" formatCode="0.0">
                  <c:v>4.5999999999999996</c:v>
                </c:pt>
                <c:pt idx="128" formatCode="0.0">
                  <c:v>4.5999999999999996</c:v>
                </c:pt>
                <c:pt idx="129" formatCode="0.0">
                  <c:v>4.5333333333333332</c:v>
                </c:pt>
                <c:pt idx="130" formatCode="0.0">
                  <c:v>4.4666666666666668</c:v>
                </c:pt>
                <c:pt idx="131" formatCode="0.0">
                  <c:v>4.4000000000000004</c:v>
                </c:pt>
                <c:pt idx="132" formatCode="0.0">
                  <c:v>4.4333333333333336</c:v>
                </c:pt>
                <c:pt idx="133" formatCode="0.0">
                  <c:v>4.4666666666666668</c:v>
                </c:pt>
                <c:pt idx="134" formatCode="0.0">
                  <c:v>4.5</c:v>
                </c:pt>
                <c:pt idx="135" formatCode="0.0">
                  <c:v>4.4000000000000004</c:v>
                </c:pt>
                <c:pt idx="136" formatCode="0.0">
                  <c:v>4.3</c:v>
                </c:pt>
                <c:pt idx="137" formatCode="0.0">
                  <c:v>4.2</c:v>
                </c:pt>
                <c:pt idx="138" formatCode="0.0">
                  <c:v>4.0666666666666664</c:v>
                </c:pt>
                <c:pt idx="139" formatCode="0.0">
                  <c:v>3.9333333333333331</c:v>
                </c:pt>
                <c:pt idx="140" formatCode="0.0">
                  <c:v>3.8</c:v>
                </c:pt>
                <c:pt idx="141" formatCode="0.0">
                  <c:v>3.7333333333333334</c:v>
                </c:pt>
                <c:pt idx="142" formatCode="0.0">
                  <c:v>3.6666666666666665</c:v>
                </c:pt>
                <c:pt idx="143" formatCode="0.0">
                  <c:v>3.6</c:v>
                </c:pt>
                <c:pt idx="144" formatCode="0.0">
                  <c:v>3.6666666666666665</c:v>
                </c:pt>
                <c:pt idx="145" formatCode="0.0">
                  <c:v>3.7333333333333334</c:v>
                </c:pt>
                <c:pt idx="146" formatCode="0.0">
                  <c:v>3.8</c:v>
                </c:pt>
                <c:pt idx="147" formatCode="0.0">
                  <c:v>3.7666666666666666</c:v>
                </c:pt>
                <c:pt idx="148" formatCode="0.0">
                  <c:v>3.7333333333333334</c:v>
                </c:pt>
                <c:pt idx="149" formatCode="0.0">
                  <c:v>3.7</c:v>
                </c:pt>
                <c:pt idx="150" formatCode="0.0">
                  <c:v>3.666666666666667</c:v>
                </c:pt>
                <c:pt idx="151" formatCode="0.0">
                  <c:v>3.6333333333333333</c:v>
                </c:pt>
                <c:pt idx="152" formatCode="0.0">
                  <c:v>3.6</c:v>
                </c:pt>
                <c:pt idx="153" formatCode="0.0">
                  <c:v>3.5333333333333332</c:v>
                </c:pt>
                <c:pt idx="154" formatCode="0.0">
                  <c:v>3.4666666666666668</c:v>
                </c:pt>
                <c:pt idx="155" formatCode="0.0">
                  <c:v>3.4</c:v>
                </c:pt>
                <c:pt idx="156" formatCode="0.0">
                  <c:v>3.4666666666666668</c:v>
                </c:pt>
                <c:pt idx="157" formatCode="0.0">
                  <c:v>3.5333333333333332</c:v>
                </c:pt>
                <c:pt idx="158" formatCode="0.0">
                  <c:v>3.6</c:v>
                </c:pt>
                <c:pt idx="159" formatCode="0.0">
                  <c:v>3.6666666666666665</c:v>
                </c:pt>
                <c:pt idx="160" formatCode="0.0">
                  <c:v>3.7333333333333334</c:v>
                </c:pt>
                <c:pt idx="161" formatCode="0.0">
                  <c:v>3.8</c:v>
                </c:pt>
                <c:pt idx="162" formatCode="0.0">
                  <c:v>3.7333333333333334</c:v>
                </c:pt>
                <c:pt idx="163" formatCode="0.0">
                  <c:v>3.6666666666666665</c:v>
                </c:pt>
                <c:pt idx="164" formatCode="0.0">
                  <c:v>3.6</c:v>
                </c:pt>
                <c:pt idx="165" formatCode="0.0">
                  <c:v>3.5666666666666669</c:v>
                </c:pt>
                <c:pt idx="166" formatCode="0.0">
                  <c:v>3.5333333333333332</c:v>
                </c:pt>
                <c:pt idx="167" formatCode="0.0">
                  <c:v>3.5</c:v>
                </c:pt>
                <c:pt idx="168" formatCode="0.0">
                  <c:v>3.5666666666666669</c:v>
                </c:pt>
                <c:pt idx="169" formatCode="0.0">
                  <c:v>3.6333333333333333</c:v>
                </c:pt>
                <c:pt idx="170" formatCode="0.0">
                  <c:v>3.7</c:v>
                </c:pt>
                <c:pt idx="171" formatCode="0.0">
                  <c:v>3.7</c:v>
                </c:pt>
                <c:pt idx="172" formatCode="0.0">
                  <c:v>3.7</c:v>
                </c:pt>
                <c:pt idx="173" formatCode="0.0">
                  <c:v>3.7</c:v>
                </c:pt>
                <c:pt idx="174" formatCode="0.0">
                  <c:v>3.6333333333333333</c:v>
                </c:pt>
                <c:pt idx="175" formatCode="0.0">
                  <c:v>3.5666666666666669</c:v>
                </c:pt>
                <c:pt idx="176" formatCode="0.0">
                  <c:v>3.5</c:v>
                </c:pt>
                <c:pt idx="177" formatCode="0.0">
                  <c:v>3.4666666666666668</c:v>
                </c:pt>
                <c:pt idx="178" formatCode="0.0">
                  <c:v>3.4333333333333331</c:v>
                </c:pt>
                <c:pt idx="179" formatCode="0.0">
                  <c:v>3.4</c:v>
                </c:pt>
                <c:pt idx="180" formatCode="0.0">
                  <c:v>3.4333333333333331</c:v>
                </c:pt>
                <c:pt idx="181" formatCode="0.0">
                  <c:v>3.4666666666666668</c:v>
                </c:pt>
                <c:pt idx="182" formatCode="0.0">
                  <c:v>3.5</c:v>
                </c:pt>
                <c:pt idx="183" formatCode="0.0">
                  <c:v>3.4666666666666668</c:v>
                </c:pt>
                <c:pt idx="184" formatCode="0.0">
                  <c:v>3.4333333333333331</c:v>
                </c:pt>
                <c:pt idx="185" formatCode="0.0">
                  <c:v>3.4</c:v>
                </c:pt>
                <c:pt idx="186" formatCode="0.0">
                  <c:v>3.3333333333333335</c:v>
                </c:pt>
                <c:pt idx="187" formatCode="0.0">
                  <c:v>3.2666666666666666</c:v>
                </c:pt>
                <c:pt idx="188" formatCode="0.0">
                  <c:v>3.2</c:v>
                </c:pt>
                <c:pt idx="189" formatCode="0.0">
                  <c:v>3.166666666666667</c:v>
                </c:pt>
                <c:pt idx="190" formatCode="0.0">
                  <c:v>3.1333333333333333</c:v>
                </c:pt>
                <c:pt idx="191" formatCode="0.0">
                  <c:v>3.1</c:v>
                </c:pt>
                <c:pt idx="192" formatCode="0.0">
                  <c:v>3.1333333333333333</c:v>
                </c:pt>
                <c:pt idx="193" formatCode="0.0">
                  <c:v>3.166666666666667</c:v>
                </c:pt>
                <c:pt idx="194" formatCode="0.0">
                  <c:v>3.2</c:v>
                </c:pt>
                <c:pt idx="195" formatCode="0.0">
                  <c:v>3.2</c:v>
                </c:pt>
                <c:pt idx="196" formatCode="0.0">
                  <c:v>3.2</c:v>
                </c:pt>
                <c:pt idx="197" formatCode="0.0">
                  <c:v>3.2</c:v>
                </c:pt>
                <c:pt idx="198" formatCode="0.0">
                  <c:v>3.166666666666667</c:v>
                </c:pt>
                <c:pt idx="199" formatCode="0.0">
                  <c:v>3.1333333333333333</c:v>
                </c:pt>
                <c:pt idx="200" formatCode="0.0">
                  <c:v>3.1</c:v>
                </c:pt>
                <c:pt idx="201" formatCode="0.0">
                  <c:v>3.1</c:v>
                </c:pt>
                <c:pt idx="202" formatCode="0.0">
                  <c:v>3.1</c:v>
                </c:pt>
                <c:pt idx="203" formatCode="0.0">
                  <c:v>3.1</c:v>
                </c:pt>
                <c:pt idx="204" formatCode="0.0">
                  <c:v>3.0666666666666669</c:v>
                </c:pt>
                <c:pt idx="205" formatCode="0.0">
                  <c:v>3.0333333333333332</c:v>
                </c:pt>
                <c:pt idx="206" formatCode="0.0">
                  <c:v>3</c:v>
                </c:pt>
                <c:pt idx="207" formatCode="0.0">
                  <c:v>3</c:v>
                </c:pt>
                <c:pt idx="208" formatCode="0.0">
                  <c:v>3</c:v>
                </c:pt>
                <c:pt idx="209" formatCode="0.0">
                  <c:v>3</c:v>
                </c:pt>
                <c:pt idx="210" formatCode="0.0">
                  <c:v>2.9333333333333331</c:v>
                </c:pt>
                <c:pt idx="211" formatCode="0.0">
                  <c:v>2.8666666666666667</c:v>
                </c:pt>
                <c:pt idx="212" formatCode="0.0">
                  <c:v>2.8</c:v>
                </c:pt>
                <c:pt idx="213" formatCode="0.0">
                  <c:v>2.833333333333333</c:v>
                </c:pt>
                <c:pt idx="214" formatCode="0.0">
                  <c:v>2.8666666666666667</c:v>
                </c:pt>
                <c:pt idx="215" formatCode="0.0">
                  <c:v>2.9</c:v>
                </c:pt>
                <c:pt idx="216" formatCode="0.0">
                  <c:v>2.9666666666666668</c:v>
                </c:pt>
                <c:pt idx="217" formatCode="0.0">
                  <c:v>3.0333333333333332</c:v>
                </c:pt>
                <c:pt idx="218" formatCode="0.0">
                  <c:v>3.1</c:v>
                </c:pt>
                <c:pt idx="219" formatCode="0.0">
                  <c:v>3.1333333333333333</c:v>
                </c:pt>
                <c:pt idx="220" formatCode="0.0">
                  <c:v>3.166666666666667</c:v>
                </c:pt>
                <c:pt idx="221" formatCode="0.0">
                  <c:v>3.2</c:v>
                </c:pt>
                <c:pt idx="222" formatCode="0.0">
                  <c:v>3.166666666666667</c:v>
                </c:pt>
                <c:pt idx="223" formatCode="0.0">
                  <c:v>3.1333333333333333</c:v>
                </c:pt>
                <c:pt idx="224" formatCode="0.0">
                  <c:v>3.1</c:v>
                </c:pt>
                <c:pt idx="225" formatCode="0.0">
                  <c:v>3.0666666666666669</c:v>
                </c:pt>
                <c:pt idx="226" formatCode="0.0">
                  <c:v>3.0333333333333332</c:v>
                </c:pt>
                <c:pt idx="227" formatCode="0.0">
                  <c:v>3</c:v>
                </c:pt>
                <c:pt idx="228" formatCode="0.0">
                  <c:v>3.0666666666666669</c:v>
                </c:pt>
                <c:pt idx="229" formatCode="0.0">
                  <c:v>3.1333333333333333</c:v>
                </c:pt>
                <c:pt idx="230" formatCode="0.0">
                  <c:v>3.2</c:v>
                </c:pt>
                <c:pt idx="231" formatCode="0.0">
                  <c:v>3.3333333333333335</c:v>
                </c:pt>
                <c:pt idx="232" formatCode="0.0">
                  <c:v>3.4666666666666668</c:v>
                </c:pt>
                <c:pt idx="233" formatCode="0.0">
                  <c:v>3.6</c:v>
                </c:pt>
                <c:pt idx="234" formatCode="0.0">
                  <c:v>3.5333333333333332</c:v>
                </c:pt>
                <c:pt idx="235" formatCode="0.0">
                  <c:v>3.4666666666666668</c:v>
                </c:pt>
                <c:pt idx="236" formatCode="0.0">
                  <c:v>3.4</c:v>
                </c:pt>
                <c:pt idx="237" formatCode="0.0">
                  <c:v>3.3666666666666667</c:v>
                </c:pt>
                <c:pt idx="238" formatCode="0.0">
                  <c:v>3.333333333333333</c:v>
                </c:pt>
                <c:pt idx="239" formatCode="0.0">
                  <c:v>3.3</c:v>
                </c:pt>
                <c:pt idx="240" formatCode="0.0">
                  <c:v>3.4</c:v>
                </c:pt>
                <c:pt idx="241" formatCode="0.0">
                  <c:v>3.5</c:v>
                </c:pt>
                <c:pt idx="242" formatCode="0.0">
                  <c:v>3.6</c:v>
                </c:pt>
                <c:pt idx="243" formatCode="0.0">
                  <c:v>3.7</c:v>
                </c:pt>
                <c:pt idx="244" formatCode="0.0">
                  <c:v>3.8</c:v>
                </c:pt>
                <c:pt idx="245" formatCode="0.0">
                  <c:v>3.9</c:v>
                </c:pt>
                <c:pt idx="246" formatCode="0.0">
                  <c:v>3.8333333333333335</c:v>
                </c:pt>
                <c:pt idx="247" formatCode="0.0">
                  <c:v>3.7666666666666666</c:v>
                </c:pt>
                <c:pt idx="248" formatCode="0.0">
                  <c:v>3.7</c:v>
                </c:pt>
                <c:pt idx="249" formatCode="0.0">
                  <c:v>3.7333333333333334</c:v>
                </c:pt>
                <c:pt idx="250" formatCode="0.0">
                  <c:v>3.7666666666666666</c:v>
                </c:pt>
                <c:pt idx="251" formatCode="0.0">
                  <c:v>3.8</c:v>
                </c:pt>
                <c:pt idx="252" formatCode="0.0">
                  <c:v>3.8666666666666667</c:v>
                </c:pt>
                <c:pt idx="253" formatCode="0.0">
                  <c:v>3.9333333333333331</c:v>
                </c:pt>
                <c:pt idx="254" formatCode="0.0">
                  <c:v>4</c:v>
                </c:pt>
                <c:pt idx="255" formatCode="0.0">
                  <c:v>4</c:v>
                </c:pt>
                <c:pt idx="256" formatCode="0.0">
                  <c:v>4</c:v>
                </c:pt>
                <c:pt idx="257" formatCode="0.0">
                  <c:v>4</c:v>
                </c:pt>
                <c:pt idx="258" formatCode="0.0">
                  <c:v>3.9</c:v>
                </c:pt>
                <c:pt idx="259" formatCode="0.0">
                  <c:v>3.8000000000000003</c:v>
                </c:pt>
                <c:pt idx="260">
                  <c:v>3.7</c:v>
                </c:pt>
                <c:pt idx="261" formatCode="0.0">
                  <c:v>3.7333333333333334</c:v>
                </c:pt>
                <c:pt idx="262" formatCode="0.0">
                  <c:v>3.7666666666666666</c:v>
                </c:pt>
                <c:pt idx="263" formatCode="0.0">
                  <c:v>3.8</c:v>
                </c:pt>
                <c:pt idx="264" formatCode="0.0">
                  <c:v>3.833333333333333</c:v>
                </c:pt>
                <c:pt idx="265" formatCode="0.0">
                  <c:v>3.8666666666666667</c:v>
                </c:pt>
                <c:pt idx="266" formatCode="0.0">
                  <c:v>3.9</c:v>
                </c:pt>
                <c:pt idx="267" formatCode="0.0">
                  <c:v>3.9333333333333331</c:v>
                </c:pt>
                <c:pt idx="268" formatCode="0.0">
                  <c:v>3.9666666666666668</c:v>
                </c:pt>
                <c:pt idx="269" formatCode="0.0">
                  <c:v>4</c:v>
                </c:pt>
                <c:pt idx="270" formatCode="0.0">
                  <c:v>3.9333333333333331</c:v>
                </c:pt>
                <c:pt idx="271" formatCode="0.0">
                  <c:v>3.8666666666666667</c:v>
                </c:pt>
                <c:pt idx="272">
                  <c:v>3.8</c:v>
                </c:pt>
              </c:numCache>
            </c:numRef>
          </c:val>
          <c:smooth val="1"/>
          <c:extLst xmlns:c16r2="http://schemas.microsoft.com/office/drawing/2015/06/chart">
            <c:ext xmlns:c16="http://schemas.microsoft.com/office/drawing/2014/chart" uri="{C3380CC4-5D6E-409C-BE32-E72D297353CC}">
              <c16:uniqueId val="{00000002-131A-4CAD-9B9E-9CA6568CEB27}"/>
            </c:ext>
          </c:extLst>
        </c:ser>
        <c:dLbls>
          <c:showLegendKey val="0"/>
          <c:showVal val="0"/>
          <c:showCatName val="0"/>
          <c:showSerName val="0"/>
          <c:showPercent val="0"/>
          <c:showBubbleSize val="0"/>
        </c:dLbls>
        <c:marker val="1"/>
        <c:smooth val="0"/>
        <c:axId val="231948672"/>
        <c:axId val="231950208"/>
      </c:lineChart>
      <c:catAx>
        <c:axId val="231948672"/>
        <c:scaling>
          <c:orientation val="minMax"/>
        </c:scaling>
        <c:delete val="0"/>
        <c:axPos val="b"/>
        <c:numFmt formatCode="General" sourceLinked="1"/>
        <c:majorTickMark val="none"/>
        <c:minorTickMark val="out"/>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231950208"/>
        <c:crossesAt val="-80"/>
        <c:auto val="1"/>
        <c:lblAlgn val="ctr"/>
        <c:lblOffset val="100"/>
        <c:noMultiLvlLbl val="0"/>
      </c:catAx>
      <c:valAx>
        <c:axId val="231950208"/>
        <c:scaling>
          <c:orientation val="minMax"/>
          <c:max val="10"/>
          <c:min val="2"/>
        </c:scaling>
        <c:delete val="0"/>
        <c:axPos val="l"/>
        <c:majorGridlines>
          <c:spPr>
            <a:ln w="9525" cap="flat" cmpd="sng" algn="ctr">
              <a:solidFill>
                <a:schemeClr val="tx1"/>
              </a:solidFill>
              <a:prstDash val="sysDot"/>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fr-FR" sz="1200"/>
                  <a:t>En mois de CA</a:t>
                </a:r>
              </a:p>
            </c:rich>
          </c:tx>
          <c:layout>
            <c:manualLayout>
              <c:xMode val="edge"/>
              <c:yMode val="edge"/>
              <c:x val="1.3005521322164084E-3"/>
              <c:y val="0.26244464494050651"/>
            </c:manualLayout>
          </c:layout>
          <c:overlay val="0"/>
          <c:spPr>
            <a:noFill/>
            <a:ln>
              <a:noFill/>
            </a:ln>
            <a:effectLst/>
          </c:sp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231948672"/>
        <c:crosses val="autoZero"/>
        <c:crossBetween val="between"/>
      </c:valAx>
      <c:spPr>
        <a:blipFill>
          <a:blip xmlns:r="http://schemas.openxmlformats.org/officeDocument/2006/relationships" r:embed="rId1"/>
          <a:tile tx="0" ty="0" sx="100000" sy="100000" flip="none" algn="tl"/>
        </a:blipFill>
        <a:ln>
          <a:noFill/>
        </a:ln>
        <a:effectLst/>
      </c:spPr>
    </c:plotArea>
    <c:legend>
      <c:legendPos val="b"/>
      <c:legendEntry>
        <c:idx val="0"/>
        <c:txPr>
          <a:bodyPr rot="0" spcFirstLastPara="1" vertOverflow="ellipsis" vert="horz" wrap="square" anchor="ctr" anchorCtr="1"/>
          <a:lstStyle/>
          <a:p>
            <a:pPr>
              <a:defRPr sz="1200" b="0" i="0" u="none" strike="noStrike" kern="1200" baseline="0">
                <a:solidFill>
                  <a:srgbClr val="0070C0"/>
                </a:solidFill>
                <a:latin typeface="Arial" panose="020B0604020202020204" pitchFamily="34" charset="0"/>
                <a:ea typeface="+mn-ea"/>
                <a:cs typeface="Arial" panose="020B0604020202020204" pitchFamily="34" charset="0"/>
              </a:defRPr>
            </a:pPr>
            <a:endParaRPr lang="fr-FR"/>
          </a:p>
        </c:txPr>
      </c:legendEntry>
      <c:legendEntry>
        <c:idx val="1"/>
        <c:txPr>
          <a:bodyPr rot="0" spcFirstLastPara="1" vertOverflow="ellipsis" vert="horz" wrap="square" anchor="ctr" anchorCtr="1"/>
          <a:lstStyle/>
          <a:p>
            <a:pPr>
              <a:defRPr sz="1200" b="0" i="0" u="none" strike="noStrike" kern="1200" baseline="0">
                <a:solidFill>
                  <a:srgbClr val="0070C0"/>
                </a:solidFill>
                <a:latin typeface="Arial" panose="020B0604020202020204" pitchFamily="34" charset="0"/>
                <a:ea typeface="+mn-ea"/>
                <a:cs typeface="Arial" panose="020B0604020202020204" pitchFamily="34" charset="0"/>
              </a:defRPr>
            </a:pPr>
            <a:endParaRPr lang="fr-FR"/>
          </a:p>
        </c:txPr>
      </c:legendEntry>
      <c:legendEntry>
        <c:idx val="2"/>
        <c:txPr>
          <a:bodyPr rot="0" spcFirstLastPara="1" vertOverflow="ellipsis" vert="horz" wrap="square" anchor="ctr" anchorCtr="1"/>
          <a:lstStyle/>
          <a:p>
            <a:pPr>
              <a:defRPr sz="1200" b="0" i="0" u="none" strike="noStrike" kern="1200" baseline="0">
                <a:solidFill>
                  <a:srgbClr val="00B050"/>
                </a:solidFill>
                <a:latin typeface="Arial" panose="020B0604020202020204" pitchFamily="34" charset="0"/>
                <a:ea typeface="+mn-ea"/>
                <a:cs typeface="Arial" panose="020B0604020202020204" pitchFamily="34" charset="0"/>
              </a:defRPr>
            </a:pPr>
            <a:endParaRPr lang="fr-FR"/>
          </a:p>
        </c:txPr>
      </c:legendEntry>
      <c:layout>
        <c:manualLayout>
          <c:xMode val="edge"/>
          <c:yMode val="edge"/>
          <c:x val="6.4318419624586176E-2"/>
          <c:y val="0.92781462176382878"/>
          <c:w val="0.90859804110167197"/>
          <c:h val="5.3406035513166486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legend>
    <c:plotVisOnly val="1"/>
    <c:dispBlanksAs val="gap"/>
    <c:showDLblsOverMax val="0"/>
  </c:chart>
  <c:spPr>
    <a:noFill/>
    <a:ln w="9525" cap="flat" cmpd="sng" algn="ctr">
      <a:noFill/>
      <a:round/>
    </a:ln>
    <a:effectLst/>
  </c:spPr>
  <c:txPr>
    <a:bodyPr/>
    <a:lstStyle/>
    <a:p>
      <a:pPr>
        <a:defRPr sz="800">
          <a:latin typeface="Arial" panose="020B0604020202020204" pitchFamily="34" charset="0"/>
          <a:cs typeface="Arial" panose="020B0604020202020204" pitchFamily="34" charset="0"/>
        </a:defRPr>
      </a:pPr>
      <a:endParaRPr lang="fr-FR"/>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703860085488007E-2"/>
          <c:y val="5.0925925925925923E-2"/>
          <c:w val="0.88974059917071469"/>
          <c:h val="0.71568721429002957"/>
        </c:manualLayout>
      </c:layout>
      <c:lineChart>
        <c:grouping val="standard"/>
        <c:varyColors val="0"/>
        <c:ser>
          <c:idx val="0"/>
          <c:order val="0"/>
          <c:tx>
            <c:v>Mises en vente en promotion</c:v>
          </c:tx>
          <c:spPr>
            <a:ln w="28575" cap="rnd">
              <a:solidFill>
                <a:srgbClr val="00B050"/>
              </a:solidFill>
              <a:round/>
            </a:ln>
            <a:effectLst/>
          </c:spPr>
          <c:marker>
            <c:symbol val="none"/>
          </c:marker>
          <c:cat>
            <c:multiLvlStrRef>
              <c:f>'Activité promotion'!$A$91:$B$102</c:f>
              <c:multiLvlStrCache>
                <c:ptCount val="12"/>
                <c:lvl>
                  <c:pt idx="0">
                    <c:v>T1</c:v>
                  </c:pt>
                  <c:pt idx="1">
                    <c:v>T2</c:v>
                  </c:pt>
                  <c:pt idx="2">
                    <c:v>T3</c:v>
                  </c:pt>
                  <c:pt idx="3">
                    <c:v>T4</c:v>
                  </c:pt>
                  <c:pt idx="4">
                    <c:v>T1</c:v>
                  </c:pt>
                  <c:pt idx="5">
                    <c:v>T2</c:v>
                  </c:pt>
                  <c:pt idx="6">
                    <c:v>T3</c:v>
                  </c:pt>
                  <c:pt idx="7">
                    <c:v>T4</c:v>
                  </c:pt>
                  <c:pt idx="8">
                    <c:v>T1</c:v>
                  </c:pt>
                  <c:pt idx="9">
                    <c:v>T2</c:v>
                  </c:pt>
                  <c:pt idx="10">
                    <c:v>T3</c:v>
                  </c:pt>
                  <c:pt idx="11">
                    <c:v>T4</c:v>
                  </c:pt>
                </c:lvl>
                <c:lvl>
                  <c:pt idx="0">
                    <c:v>2017</c:v>
                  </c:pt>
                  <c:pt idx="4">
                    <c:v>2018</c:v>
                  </c:pt>
                  <c:pt idx="8">
                    <c:v>2019</c:v>
                  </c:pt>
                </c:lvl>
              </c:multiLvlStrCache>
            </c:multiLvlStrRef>
          </c:cat>
          <c:val>
            <c:numRef>
              <c:f>'Activité promotion'!$AC$91:$AC$102</c:f>
              <c:numCache>
                <c:formatCode>0.0%</c:formatCode>
                <c:ptCount val="12"/>
                <c:pt idx="0">
                  <c:v>0.13008246171420401</c:v>
                </c:pt>
                <c:pt idx="1">
                  <c:v>1.1180737928704332E-3</c:v>
                </c:pt>
                <c:pt idx="2">
                  <c:v>-7.3709718253824774E-2</c:v>
                </c:pt>
                <c:pt idx="3">
                  <c:v>-8.7175729151399706E-2</c:v>
                </c:pt>
                <c:pt idx="4">
                  <c:v>0.10307356982657856</c:v>
                </c:pt>
                <c:pt idx="5">
                  <c:v>-2.0570359981299635E-2</c:v>
                </c:pt>
                <c:pt idx="6">
                  <c:v>3.5180196009527265E-2</c:v>
                </c:pt>
                <c:pt idx="7">
                  <c:v>-9.9611444719180486E-2</c:v>
                </c:pt>
                <c:pt idx="8">
                  <c:v>-0.26967353951890038</c:v>
                </c:pt>
                <c:pt idx="9">
                  <c:v>-0.12362768496420051</c:v>
                </c:pt>
                <c:pt idx="10">
                  <c:v>-0.20228575739287868</c:v>
                </c:pt>
              </c:numCache>
            </c:numRef>
          </c:val>
          <c:smooth val="1"/>
          <c:extLst xmlns:c16r2="http://schemas.microsoft.com/office/drawing/2015/06/chart">
            <c:ext xmlns:c16="http://schemas.microsoft.com/office/drawing/2014/chart" uri="{C3380CC4-5D6E-409C-BE32-E72D297353CC}">
              <c16:uniqueId val="{00000000-C89F-4976-8C17-A171C173773E}"/>
            </c:ext>
          </c:extLst>
        </c:ser>
        <c:ser>
          <c:idx val="1"/>
          <c:order val="1"/>
          <c:tx>
            <c:v>Ventes en promotion</c:v>
          </c:tx>
          <c:spPr>
            <a:ln w="28575" cap="rnd">
              <a:solidFill>
                <a:schemeClr val="accent6">
                  <a:lumMod val="50000"/>
                </a:schemeClr>
              </a:solidFill>
              <a:round/>
            </a:ln>
            <a:effectLst/>
          </c:spPr>
          <c:marker>
            <c:symbol val="none"/>
          </c:marker>
          <c:cat>
            <c:multiLvlStrRef>
              <c:f>'Activité promotion'!$A$91:$B$102</c:f>
              <c:multiLvlStrCache>
                <c:ptCount val="12"/>
                <c:lvl>
                  <c:pt idx="0">
                    <c:v>T1</c:v>
                  </c:pt>
                  <c:pt idx="1">
                    <c:v>T2</c:v>
                  </c:pt>
                  <c:pt idx="2">
                    <c:v>T3</c:v>
                  </c:pt>
                  <c:pt idx="3">
                    <c:v>T4</c:v>
                  </c:pt>
                  <c:pt idx="4">
                    <c:v>T1</c:v>
                  </c:pt>
                  <c:pt idx="5">
                    <c:v>T2</c:v>
                  </c:pt>
                  <c:pt idx="6">
                    <c:v>T3</c:v>
                  </c:pt>
                  <c:pt idx="7">
                    <c:v>T4</c:v>
                  </c:pt>
                  <c:pt idx="8">
                    <c:v>T1</c:v>
                  </c:pt>
                  <c:pt idx="9">
                    <c:v>T2</c:v>
                  </c:pt>
                  <c:pt idx="10">
                    <c:v>T3</c:v>
                  </c:pt>
                  <c:pt idx="11">
                    <c:v>T4</c:v>
                  </c:pt>
                </c:lvl>
                <c:lvl>
                  <c:pt idx="0">
                    <c:v>2017</c:v>
                  </c:pt>
                  <c:pt idx="4">
                    <c:v>2018</c:v>
                  </c:pt>
                  <c:pt idx="8">
                    <c:v>2019</c:v>
                  </c:pt>
                </c:lvl>
              </c:multiLvlStrCache>
            </c:multiLvlStrRef>
          </c:cat>
          <c:val>
            <c:numRef>
              <c:f>'Activité promotion'!$AD$91:$AD$102</c:f>
              <c:numCache>
                <c:formatCode>0.0%</c:formatCode>
                <c:ptCount val="12"/>
                <c:pt idx="0">
                  <c:v>0.10782705796140557</c:v>
                </c:pt>
                <c:pt idx="1">
                  <c:v>-1.5918151969981253E-2</c:v>
                </c:pt>
                <c:pt idx="2">
                  <c:v>6.0031651134165642E-2</c:v>
                </c:pt>
                <c:pt idx="3">
                  <c:v>-2.3205701972484616E-2</c:v>
                </c:pt>
                <c:pt idx="4">
                  <c:v>-2.1167354395690952E-2</c:v>
                </c:pt>
                <c:pt idx="5">
                  <c:v>4.670976198278165E-2</c:v>
                </c:pt>
                <c:pt idx="6">
                  <c:v>-6.6319421405347967E-2</c:v>
                </c:pt>
                <c:pt idx="7">
                  <c:v>-1.1793653487188194E-2</c:v>
                </c:pt>
                <c:pt idx="8">
                  <c:v>2.1432019308125438E-2</c:v>
                </c:pt>
                <c:pt idx="9">
                  <c:v>-1.0672510459060258E-2</c:v>
                </c:pt>
                <c:pt idx="10">
                  <c:v>-9.131933340439935E-3</c:v>
                </c:pt>
              </c:numCache>
            </c:numRef>
          </c:val>
          <c:smooth val="1"/>
          <c:extLst xmlns:c16r2="http://schemas.microsoft.com/office/drawing/2015/06/chart">
            <c:ext xmlns:c16="http://schemas.microsoft.com/office/drawing/2014/chart" uri="{C3380CC4-5D6E-409C-BE32-E72D297353CC}">
              <c16:uniqueId val="{00000001-C89F-4976-8C17-A171C173773E}"/>
            </c:ext>
          </c:extLst>
        </c:ser>
        <c:ser>
          <c:idx val="2"/>
          <c:order val="2"/>
          <c:tx>
            <c:v>Ventes en individuel diffus</c:v>
          </c:tx>
          <c:spPr>
            <a:ln w="28575" cap="rnd">
              <a:solidFill>
                <a:srgbClr val="0070C0"/>
              </a:solidFill>
              <a:round/>
            </a:ln>
            <a:effectLst/>
          </c:spPr>
          <c:marker>
            <c:symbol val="none"/>
          </c:marker>
          <c:cat>
            <c:multiLvlStrRef>
              <c:f>'Activité promotion'!$A$91:$B$102</c:f>
              <c:multiLvlStrCache>
                <c:ptCount val="12"/>
                <c:lvl>
                  <c:pt idx="0">
                    <c:v>T1</c:v>
                  </c:pt>
                  <c:pt idx="1">
                    <c:v>T2</c:v>
                  </c:pt>
                  <c:pt idx="2">
                    <c:v>T3</c:v>
                  </c:pt>
                  <c:pt idx="3">
                    <c:v>T4</c:v>
                  </c:pt>
                  <c:pt idx="4">
                    <c:v>T1</c:v>
                  </c:pt>
                  <c:pt idx="5">
                    <c:v>T2</c:v>
                  </c:pt>
                  <c:pt idx="6">
                    <c:v>T3</c:v>
                  </c:pt>
                  <c:pt idx="7">
                    <c:v>T4</c:v>
                  </c:pt>
                  <c:pt idx="8">
                    <c:v>T1</c:v>
                  </c:pt>
                  <c:pt idx="9">
                    <c:v>T2</c:v>
                  </c:pt>
                  <c:pt idx="10">
                    <c:v>T3</c:v>
                  </c:pt>
                  <c:pt idx="11">
                    <c:v>T4</c:v>
                  </c:pt>
                </c:lvl>
                <c:lvl>
                  <c:pt idx="0">
                    <c:v>2017</c:v>
                  </c:pt>
                  <c:pt idx="4">
                    <c:v>2018</c:v>
                  </c:pt>
                  <c:pt idx="8">
                    <c:v>2019</c:v>
                  </c:pt>
                </c:lvl>
              </c:multiLvlStrCache>
            </c:multiLvlStrRef>
          </c:cat>
          <c:val>
            <c:numRef>
              <c:f>'Activité promotion'!$AE$91:$AE$102</c:f>
              <c:numCache>
                <c:formatCode>0.0%</c:formatCode>
                <c:ptCount val="12"/>
                <c:pt idx="0">
                  <c:v>0.15249298904507969</c:v>
                </c:pt>
                <c:pt idx="1">
                  <c:v>-1.916139292364194E-2</c:v>
                </c:pt>
                <c:pt idx="2">
                  <c:v>-4.8922716565281688E-3</c:v>
                </c:pt>
                <c:pt idx="3">
                  <c:v>-7.0872069812491723E-2</c:v>
                </c:pt>
                <c:pt idx="4">
                  <c:v>-0.1614874442221369</c:v>
                </c:pt>
                <c:pt idx="5">
                  <c:v>-0.10730608481479076</c:v>
                </c:pt>
                <c:pt idx="6">
                  <c:v>-0.11459950162998844</c:v>
                </c:pt>
                <c:pt idx="7">
                  <c:v>-5.9110437678336791E-2</c:v>
                </c:pt>
                <c:pt idx="8">
                  <c:v>7.7712574306354476E-4</c:v>
                </c:pt>
                <c:pt idx="9">
                  <c:v>4.7448329352908658E-2</c:v>
                </c:pt>
                <c:pt idx="10">
                  <c:v>0.12068526845956007</c:v>
                </c:pt>
              </c:numCache>
            </c:numRef>
          </c:val>
          <c:smooth val="1"/>
          <c:extLst xmlns:c16r2="http://schemas.microsoft.com/office/drawing/2015/06/chart">
            <c:ext xmlns:c16="http://schemas.microsoft.com/office/drawing/2014/chart" uri="{C3380CC4-5D6E-409C-BE32-E72D297353CC}">
              <c16:uniqueId val="{00000002-C89F-4976-8C17-A171C173773E}"/>
            </c:ext>
          </c:extLst>
        </c:ser>
        <c:dLbls>
          <c:showLegendKey val="0"/>
          <c:showVal val="0"/>
          <c:showCatName val="0"/>
          <c:showSerName val="0"/>
          <c:showPercent val="0"/>
          <c:showBubbleSize val="0"/>
        </c:dLbls>
        <c:marker val="1"/>
        <c:smooth val="0"/>
        <c:axId val="231634432"/>
        <c:axId val="231635968"/>
      </c:lineChart>
      <c:catAx>
        <c:axId val="231634432"/>
        <c:scaling>
          <c:orientation val="minMax"/>
        </c:scaling>
        <c:delete val="0"/>
        <c:axPos val="b"/>
        <c:numFmt formatCode="General" sourceLinked="1"/>
        <c:majorTickMark val="none"/>
        <c:minorTickMark val="out"/>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231635968"/>
        <c:crossesAt val="-80"/>
        <c:auto val="1"/>
        <c:lblAlgn val="ctr"/>
        <c:lblOffset val="100"/>
        <c:noMultiLvlLbl val="0"/>
      </c:catAx>
      <c:valAx>
        <c:axId val="231635968"/>
        <c:scaling>
          <c:orientation val="minMax"/>
          <c:max val="0.2"/>
          <c:min val="-0.30000000000000004"/>
        </c:scaling>
        <c:delete val="0"/>
        <c:axPos val="l"/>
        <c:majorGridlines>
          <c:spPr>
            <a:ln w="9525" cap="flat" cmpd="sng" algn="ctr">
              <a:solidFill>
                <a:schemeClr val="tx1"/>
              </a:solidFill>
              <a:prstDash val="sysDot"/>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fr-FR" sz="1200">
                    <a:latin typeface="Arial" panose="020B0604020202020204" pitchFamily="34" charset="0"/>
                    <a:cs typeface="Arial" panose="020B0604020202020204" pitchFamily="34" charset="0"/>
                  </a:rPr>
                  <a:t>En glissement annuel sur un trimestre</a:t>
                </a:r>
              </a:p>
            </c:rich>
          </c:tx>
          <c:layout>
            <c:manualLayout>
              <c:xMode val="edge"/>
              <c:yMode val="edge"/>
              <c:x val="1.1151572973823333E-3"/>
              <c:y val="0.11864080928502863"/>
            </c:manualLayout>
          </c:layout>
          <c:overlay val="0"/>
          <c:spPr>
            <a:noFill/>
            <a:ln>
              <a:noFill/>
            </a:ln>
            <a:effectLst/>
          </c:sp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231634432"/>
        <c:crosses val="autoZero"/>
        <c:crossBetween val="between"/>
        <c:majorUnit val="0.1"/>
      </c:valAx>
      <c:spPr>
        <a:blipFill>
          <a:blip xmlns:r="http://schemas.openxmlformats.org/officeDocument/2006/relationships" r:embed="rId1"/>
          <a:tile tx="0" ty="0" sx="100000" sy="100000" flip="none" algn="tl"/>
        </a:blipFill>
        <a:ln>
          <a:noFill/>
        </a:ln>
        <a:effectLst/>
      </c:spPr>
    </c:plotArea>
    <c:legend>
      <c:legendPos val="b"/>
      <c:legendEntry>
        <c:idx val="0"/>
        <c:txPr>
          <a:bodyPr rot="0" spcFirstLastPara="1" vertOverflow="ellipsis" vert="horz" wrap="square" anchor="ctr" anchorCtr="1"/>
          <a:lstStyle/>
          <a:p>
            <a:pPr>
              <a:defRPr sz="1400" b="0" i="0" u="none" strike="noStrike" kern="1200" baseline="0">
                <a:solidFill>
                  <a:srgbClr val="00B050"/>
                </a:solidFill>
                <a:latin typeface="Arial" panose="020B0604020202020204" pitchFamily="34" charset="0"/>
                <a:ea typeface="+mn-ea"/>
                <a:cs typeface="Arial" panose="020B0604020202020204" pitchFamily="34" charset="0"/>
              </a:defRPr>
            </a:pPr>
            <a:endParaRPr lang="fr-FR"/>
          </a:p>
        </c:txPr>
      </c:legendEntry>
      <c:legendEntry>
        <c:idx val="1"/>
        <c:txPr>
          <a:bodyPr rot="0" spcFirstLastPara="1" vertOverflow="ellipsis" vert="horz" wrap="square" anchor="ctr" anchorCtr="1"/>
          <a:lstStyle/>
          <a:p>
            <a:pPr>
              <a:defRPr sz="1400" b="0" i="0" u="none" strike="noStrike" kern="1200" baseline="0">
                <a:solidFill>
                  <a:schemeClr val="accent6">
                    <a:lumMod val="50000"/>
                  </a:schemeClr>
                </a:solidFill>
                <a:latin typeface="Arial" panose="020B0604020202020204" pitchFamily="34" charset="0"/>
                <a:ea typeface="+mn-ea"/>
                <a:cs typeface="Arial" panose="020B0604020202020204" pitchFamily="34" charset="0"/>
              </a:defRPr>
            </a:pPr>
            <a:endParaRPr lang="fr-FR"/>
          </a:p>
        </c:txPr>
      </c:legendEntry>
      <c:legendEntry>
        <c:idx val="2"/>
        <c:txPr>
          <a:bodyPr rot="0" spcFirstLastPara="1" vertOverflow="ellipsis" vert="horz" wrap="square" anchor="ctr" anchorCtr="1"/>
          <a:lstStyle/>
          <a:p>
            <a:pPr>
              <a:defRPr sz="1400" b="0" i="0" u="none" strike="noStrike" kern="1200" baseline="0">
                <a:solidFill>
                  <a:srgbClr val="0070C0"/>
                </a:solidFill>
                <a:latin typeface="Arial" panose="020B0604020202020204" pitchFamily="34" charset="0"/>
                <a:ea typeface="+mn-ea"/>
                <a:cs typeface="Arial" panose="020B0604020202020204" pitchFamily="34" charset="0"/>
              </a:defRPr>
            </a:pPr>
            <a:endParaRPr lang="fr-FR"/>
          </a:p>
        </c:txPr>
      </c:legendEntry>
      <c:layout>
        <c:manualLayout>
          <c:xMode val="edge"/>
          <c:yMode val="edge"/>
          <c:x val="7.8751236155164689E-2"/>
          <c:y val="0.9015341240912661"/>
          <c:w val="0.89554832377154581"/>
          <c:h val="8.8877164011787524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legend>
    <c:plotVisOnly val="1"/>
    <c:dispBlanksAs val="gap"/>
    <c:showDLblsOverMax val="0"/>
  </c:chart>
  <c:spPr>
    <a:noFill/>
    <a:ln w="9525" cap="flat" cmpd="sng" algn="ctr">
      <a:noFill/>
      <a:round/>
    </a:ln>
    <a:effectLst/>
  </c:spPr>
  <c:txPr>
    <a:bodyPr/>
    <a:lstStyle/>
    <a:p>
      <a:pPr>
        <a:defRPr/>
      </a:pPr>
      <a:endParaRPr lang="fr-FR"/>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790506410369473E-2"/>
          <c:y val="5.0925925925925923E-2"/>
          <c:w val="0.88765385030289135"/>
          <c:h val="0.76338300278032645"/>
        </c:manualLayout>
      </c:layout>
      <c:barChart>
        <c:barDir val="col"/>
        <c:grouping val="clustered"/>
        <c:varyColors val="0"/>
        <c:ser>
          <c:idx val="1"/>
          <c:order val="0"/>
          <c:tx>
            <c:v>Agréments dans le neuf</c:v>
          </c:tx>
          <c:spPr>
            <a:solidFill>
              <a:srgbClr val="00B0F0"/>
            </a:solidFill>
            <a:ln>
              <a:noFill/>
            </a:ln>
            <a:effectLst/>
          </c:spPr>
          <c:invertIfNegative val="0"/>
          <c:dPt>
            <c:idx val="20"/>
            <c:invertIfNegative val="0"/>
            <c:bubble3D val="0"/>
            <c:spPr>
              <a:pattFill prst="horzBrick">
                <a:fgClr>
                  <a:srgbClr val="00B0F0"/>
                </a:fgClr>
                <a:bgClr>
                  <a:schemeClr val="bg1"/>
                </a:bgClr>
              </a:pattFill>
              <a:ln>
                <a:solidFill>
                  <a:srgbClr val="00B0F0"/>
                </a:solidFill>
              </a:ln>
              <a:effectLst/>
            </c:spPr>
            <c:extLst xmlns:c16r2="http://schemas.microsoft.com/office/drawing/2015/06/chart">
              <c:ext xmlns:c16="http://schemas.microsoft.com/office/drawing/2014/chart" uri="{C3380CC4-5D6E-409C-BE32-E72D297353CC}">
                <c16:uniqueId val="{00000001-E872-42DD-B6E2-661CB51BF303}"/>
              </c:ext>
            </c:extLst>
          </c:dPt>
          <c:cat>
            <c:strRef>
              <c:f>'Logements aidés'!$A$14:$A$34</c:f>
              <c:strCache>
                <c:ptCount val="2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 (e)</c:v>
                </c:pt>
                <c:pt idx="20">
                  <c:v>2020 (p)</c:v>
                </c:pt>
              </c:strCache>
            </c:strRef>
          </c:cat>
          <c:val>
            <c:numRef>
              <c:f>'Logements aidés'!$C$14:$C$34</c:f>
              <c:numCache>
                <c:formatCode>#,##0</c:formatCode>
                <c:ptCount val="21"/>
                <c:pt idx="0">
                  <c:v>33000</c:v>
                </c:pt>
                <c:pt idx="1">
                  <c:v>44000</c:v>
                </c:pt>
                <c:pt idx="2">
                  <c:v>42000</c:v>
                </c:pt>
                <c:pt idx="3">
                  <c:v>44000</c:v>
                </c:pt>
                <c:pt idx="4">
                  <c:v>59000</c:v>
                </c:pt>
                <c:pt idx="5">
                  <c:v>67000</c:v>
                </c:pt>
                <c:pt idx="6">
                  <c:v>79000</c:v>
                </c:pt>
                <c:pt idx="7">
                  <c:v>82000</c:v>
                </c:pt>
                <c:pt idx="8">
                  <c:v>78122</c:v>
                </c:pt>
                <c:pt idx="9">
                  <c:v>96698</c:v>
                </c:pt>
                <c:pt idx="10">
                  <c:v>100107</c:v>
                </c:pt>
                <c:pt idx="11">
                  <c:v>91494</c:v>
                </c:pt>
                <c:pt idx="12">
                  <c:v>88451</c:v>
                </c:pt>
                <c:pt idx="13">
                  <c:v>102914</c:v>
                </c:pt>
                <c:pt idx="14">
                  <c:v>91352</c:v>
                </c:pt>
                <c:pt idx="15">
                  <c:v>92095</c:v>
                </c:pt>
                <c:pt idx="16">
                  <c:v>110146</c:v>
                </c:pt>
                <c:pt idx="17">
                  <c:v>100023</c:v>
                </c:pt>
                <c:pt idx="18">
                  <c:v>96693</c:v>
                </c:pt>
                <c:pt idx="19">
                  <c:v>90000</c:v>
                </c:pt>
                <c:pt idx="20">
                  <c:v>90000</c:v>
                </c:pt>
              </c:numCache>
            </c:numRef>
          </c:val>
          <c:extLst xmlns:c16r2="http://schemas.microsoft.com/office/drawing/2015/06/chart">
            <c:ext xmlns:c16="http://schemas.microsoft.com/office/drawing/2014/chart" uri="{C3380CC4-5D6E-409C-BE32-E72D297353CC}">
              <c16:uniqueId val="{00000002-E872-42DD-B6E2-661CB51BF303}"/>
            </c:ext>
          </c:extLst>
        </c:ser>
        <c:dLbls>
          <c:showLegendKey val="0"/>
          <c:showVal val="0"/>
          <c:showCatName val="0"/>
          <c:showSerName val="0"/>
          <c:showPercent val="0"/>
          <c:showBubbleSize val="0"/>
        </c:dLbls>
        <c:gapWidth val="150"/>
        <c:axId val="231584896"/>
        <c:axId val="231586432"/>
      </c:barChart>
      <c:catAx>
        <c:axId val="231584896"/>
        <c:scaling>
          <c:orientation val="minMax"/>
        </c:scaling>
        <c:delete val="0"/>
        <c:axPos val="b"/>
        <c:numFmt formatCode="General" sourceLinked="1"/>
        <c:majorTickMark val="none"/>
        <c:minorTickMark val="out"/>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231586432"/>
        <c:crossesAt val="-80"/>
        <c:auto val="1"/>
        <c:lblAlgn val="ctr"/>
        <c:lblOffset val="100"/>
        <c:noMultiLvlLbl val="0"/>
      </c:catAx>
      <c:valAx>
        <c:axId val="231586432"/>
        <c:scaling>
          <c:orientation val="minMax"/>
          <c:max val="120000"/>
          <c:min val="30000"/>
        </c:scaling>
        <c:delete val="0"/>
        <c:axPos val="l"/>
        <c:majorGridlines>
          <c:spPr>
            <a:ln w="9525" cap="flat" cmpd="sng" algn="ctr">
              <a:solidFill>
                <a:schemeClr val="tx1"/>
              </a:solidFill>
              <a:prstDash val="sysDot"/>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231584896"/>
        <c:crosses val="autoZero"/>
        <c:crossBetween val="between"/>
        <c:majorUnit val="10000"/>
      </c:valAx>
      <c:spPr>
        <a:blipFill>
          <a:blip xmlns:r="http://schemas.openxmlformats.org/officeDocument/2006/relationships" r:embed="rId1"/>
          <a:tile tx="0" ty="0" sx="100000" sy="100000" flip="none" algn="tl"/>
        </a:blipFill>
        <a:ln>
          <a:noFill/>
        </a:ln>
        <a:effectLst/>
      </c:spPr>
    </c:plotArea>
    <c:plotVisOnly val="1"/>
    <c:dispBlanksAs val="gap"/>
    <c:showDLblsOverMax val="0"/>
  </c:chart>
  <c:spPr>
    <a:noFill/>
    <a:ln w="9525" cap="flat" cmpd="sng" algn="ctr">
      <a:noFill/>
      <a:round/>
    </a:ln>
    <a:effectLst/>
  </c:spPr>
  <c:txPr>
    <a:bodyPr/>
    <a:lstStyle/>
    <a:p>
      <a:pPr>
        <a:defRPr/>
      </a:pPr>
      <a:endParaRPr lang="fr-FR"/>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007796134787383E-2"/>
          <c:y val="5.0925925925925923E-2"/>
          <c:w val="0.88843656057847342"/>
          <c:h val="0.79070852716300488"/>
        </c:manualLayout>
      </c:layout>
      <c:lineChart>
        <c:grouping val="standard"/>
        <c:varyColors val="0"/>
        <c:ser>
          <c:idx val="0"/>
          <c:order val="0"/>
          <c:tx>
            <c:strRef>
              <c:f>Feuil1!$B$2</c:f>
              <c:strCache>
                <c:ptCount val="1"/>
                <c:pt idx="0">
                  <c:v>Autorisations</c:v>
                </c:pt>
              </c:strCache>
            </c:strRef>
          </c:tx>
          <c:spPr>
            <a:ln w="28575" cap="rnd">
              <a:solidFill>
                <a:srgbClr val="0070C0"/>
              </a:solidFill>
              <a:round/>
            </a:ln>
            <a:effectLst/>
          </c:spPr>
          <c:marker>
            <c:symbol val="none"/>
          </c:marker>
          <c:cat>
            <c:strRef>
              <c:f>Feuil1!$A$3:$A$16</c:f>
              <c:strCach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 (e)</c:v>
                </c:pt>
                <c:pt idx="13">
                  <c:v>2020 (p)</c:v>
                </c:pt>
              </c:strCache>
            </c:strRef>
          </c:cat>
          <c:val>
            <c:numRef>
              <c:f>Feuil1!$B$3:$B$16</c:f>
              <c:numCache>
                <c:formatCode>0.0%</c:formatCode>
                <c:ptCount val="14"/>
                <c:pt idx="0">
                  <c:v>-3.406318139341713E-2</c:v>
                </c:pt>
                <c:pt idx="1">
                  <c:v>-0.14371132773922213</c:v>
                </c:pt>
                <c:pt idx="2">
                  <c:v>-0.16270713030379114</c:v>
                </c:pt>
                <c:pt idx="3">
                  <c:v>0.19863097134504026</c:v>
                </c:pt>
                <c:pt idx="4">
                  <c:v>-1.4708928941371435E-2</c:v>
                </c:pt>
                <c:pt idx="5">
                  <c:v>-8.5754637637462938E-2</c:v>
                </c:pt>
                <c:pt idx="6">
                  <c:v>-0.12913752104559739</c:v>
                </c:pt>
                <c:pt idx="7">
                  <c:v>-0.13703585593845291</c:v>
                </c:pt>
                <c:pt idx="8">
                  <c:v>3.6676482475893613E-2</c:v>
                </c:pt>
                <c:pt idx="9">
                  <c:v>9.8116318187387863E-2</c:v>
                </c:pt>
                <c:pt idx="10">
                  <c:v>7.0902524878523776E-2</c:v>
                </c:pt>
                <c:pt idx="11">
                  <c:v>-7.4705049328161341E-2</c:v>
                </c:pt>
                <c:pt idx="12">
                  <c:v>1.870430234615297E-2</c:v>
                </c:pt>
                <c:pt idx="13">
                  <c:v>2.5734198650641624E-2</c:v>
                </c:pt>
              </c:numCache>
            </c:numRef>
          </c:val>
          <c:smooth val="1"/>
          <c:extLst xmlns:c16r2="http://schemas.microsoft.com/office/drawing/2015/06/chart">
            <c:ext xmlns:c16="http://schemas.microsoft.com/office/drawing/2014/chart" uri="{C3380CC4-5D6E-409C-BE32-E72D297353CC}">
              <c16:uniqueId val="{00000000-189A-4784-AE13-E5DB8F3F831D}"/>
            </c:ext>
          </c:extLst>
        </c:ser>
        <c:ser>
          <c:idx val="1"/>
          <c:order val="1"/>
          <c:tx>
            <c:strRef>
              <c:f>Feuil1!$C$2</c:f>
              <c:strCache>
                <c:ptCount val="1"/>
                <c:pt idx="0">
                  <c:v>Mises en chantier</c:v>
                </c:pt>
              </c:strCache>
            </c:strRef>
          </c:tx>
          <c:spPr>
            <a:ln w="28575" cap="rnd">
              <a:solidFill>
                <a:srgbClr val="00B050"/>
              </a:solidFill>
              <a:round/>
            </a:ln>
            <a:effectLst/>
          </c:spPr>
          <c:marker>
            <c:symbol val="none"/>
          </c:marker>
          <c:cat>
            <c:strRef>
              <c:f>Feuil1!$A$3:$A$16</c:f>
              <c:strCach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 (e)</c:v>
                </c:pt>
                <c:pt idx="13">
                  <c:v>2020 (p)</c:v>
                </c:pt>
              </c:strCache>
            </c:strRef>
          </c:cat>
          <c:val>
            <c:numRef>
              <c:f>Feuil1!$C$3:$C$16</c:f>
              <c:numCache>
                <c:formatCode>0.0%</c:formatCode>
                <c:ptCount val="14"/>
                <c:pt idx="0">
                  <c:v>-2.4143971382737495E-2</c:v>
                </c:pt>
                <c:pt idx="1">
                  <c:v>-0.14371660280101883</c:v>
                </c:pt>
                <c:pt idx="2">
                  <c:v>-0.18639115928469296</c:v>
                </c:pt>
                <c:pt idx="3">
                  <c:v>0.19335083589181679</c:v>
                </c:pt>
                <c:pt idx="4">
                  <c:v>2.9554679793999172E-2</c:v>
                </c:pt>
                <c:pt idx="5">
                  <c:v>-0.13086476439397621</c:v>
                </c:pt>
                <c:pt idx="6">
                  <c:v>-7.4921263842324448E-2</c:v>
                </c:pt>
                <c:pt idx="7">
                  <c:v>-0.14084267287533425</c:v>
                </c:pt>
                <c:pt idx="8">
                  <c:v>-7.784637803428307E-3</c:v>
                </c:pt>
                <c:pt idx="9">
                  <c:v>9.0760351446754761E-2</c:v>
                </c:pt>
                <c:pt idx="10">
                  <c:v>0.11818063708410587</c:v>
                </c:pt>
                <c:pt idx="11">
                  <c:v>-6.0555807886092126E-2</c:v>
                </c:pt>
                <c:pt idx="12">
                  <c:v>3.0929924106138304E-3</c:v>
                </c:pt>
                <c:pt idx="13">
                  <c:v>2.7563842039213405E-2</c:v>
                </c:pt>
              </c:numCache>
            </c:numRef>
          </c:val>
          <c:smooth val="1"/>
          <c:extLst xmlns:c16r2="http://schemas.microsoft.com/office/drawing/2015/06/chart">
            <c:ext xmlns:c16="http://schemas.microsoft.com/office/drawing/2014/chart" uri="{C3380CC4-5D6E-409C-BE32-E72D297353CC}">
              <c16:uniqueId val="{00000001-189A-4784-AE13-E5DB8F3F831D}"/>
            </c:ext>
          </c:extLst>
        </c:ser>
        <c:ser>
          <c:idx val="2"/>
          <c:order val="2"/>
          <c:tx>
            <c:strRef>
              <c:f>Feuil1!$D$2</c:f>
              <c:strCache>
                <c:ptCount val="1"/>
                <c:pt idx="0">
                  <c:v>Production (en volume)</c:v>
                </c:pt>
              </c:strCache>
            </c:strRef>
          </c:tx>
          <c:spPr>
            <a:ln w="28575" cap="rnd">
              <a:solidFill>
                <a:srgbClr val="C00000"/>
              </a:solidFill>
              <a:round/>
            </a:ln>
            <a:effectLst/>
          </c:spPr>
          <c:marker>
            <c:symbol val="diamond"/>
            <c:size val="5"/>
            <c:spPr>
              <a:solidFill>
                <a:srgbClr val="C00000"/>
              </a:solidFill>
              <a:ln w="9525">
                <a:solidFill>
                  <a:schemeClr val="bg1"/>
                </a:solidFill>
              </a:ln>
              <a:effectLst/>
            </c:spPr>
          </c:marker>
          <c:dPt>
            <c:idx val="13"/>
            <c:bubble3D val="0"/>
            <c:extLst xmlns:c16r2="http://schemas.microsoft.com/office/drawing/2015/06/chart">
              <c:ext xmlns:c16="http://schemas.microsoft.com/office/drawing/2014/chart" uri="{C3380CC4-5D6E-409C-BE32-E72D297353CC}">
                <c16:uniqueId val="{00000003-189A-4784-AE13-E5DB8F3F831D}"/>
              </c:ext>
            </c:extLst>
          </c:dPt>
          <c:cat>
            <c:strRef>
              <c:f>Feuil1!$A$3:$A$16</c:f>
              <c:strCach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 (e)</c:v>
                </c:pt>
                <c:pt idx="13">
                  <c:v>2020 (p)</c:v>
                </c:pt>
              </c:strCache>
            </c:strRef>
          </c:cat>
          <c:val>
            <c:numRef>
              <c:f>Feuil1!$D$3:$D$16</c:f>
              <c:numCache>
                <c:formatCode>0.0%</c:formatCode>
                <c:ptCount val="14"/>
                <c:pt idx="0">
                  <c:v>-1.207577224321286E-2</c:v>
                </c:pt>
                <c:pt idx="1">
                  <c:v>-8.6309788871981638E-2</c:v>
                </c:pt>
                <c:pt idx="2">
                  <c:v>-0.19772519260146587</c:v>
                </c:pt>
                <c:pt idx="3">
                  <c:v>6.3180575432871186E-2</c:v>
                </c:pt>
                <c:pt idx="4">
                  <c:v>9.4493680358481089E-2</c:v>
                </c:pt>
                <c:pt idx="5">
                  <c:v>-9.1738013366324186E-2</c:v>
                </c:pt>
                <c:pt idx="6">
                  <c:v>-7.0497475671627216E-2</c:v>
                </c:pt>
                <c:pt idx="7">
                  <c:v>-0.13337955911216179</c:v>
                </c:pt>
                <c:pt idx="8">
                  <c:v>-5.9494247167985945E-2</c:v>
                </c:pt>
                <c:pt idx="9">
                  <c:v>5.6740454314127643E-2</c:v>
                </c:pt>
                <c:pt idx="10">
                  <c:v>0.11811418234162811</c:v>
                </c:pt>
                <c:pt idx="11">
                  <c:v>-2.2075598690038566E-2</c:v>
                </c:pt>
                <c:pt idx="12">
                  <c:v>6.2131820727269324E-3</c:v>
                </c:pt>
                <c:pt idx="13">
                  <c:v>2.3024815436438459E-2</c:v>
                </c:pt>
              </c:numCache>
            </c:numRef>
          </c:val>
          <c:smooth val="1"/>
          <c:extLst xmlns:c16r2="http://schemas.microsoft.com/office/drawing/2015/06/chart">
            <c:ext xmlns:c16="http://schemas.microsoft.com/office/drawing/2014/chart" uri="{C3380CC4-5D6E-409C-BE32-E72D297353CC}">
              <c16:uniqueId val="{00000004-189A-4784-AE13-E5DB8F3F831D}"/>
            </c:ext>
          </c:extLst>
        </c:ser>
        <c:dLbls>
          <c:showLegendKey val="0"/>
          <c:showVal val="0"/>
          <c:showCatName val="0"/>
          <c:showSerName val="0"/>
          <c:showPercent val="0"/>
          <c:showBubbleSize val="0"/>
        </c:dLbls>
        <c:marker val="1"/>
        <c:smooth val="0"/>
        <c:axId val="231723776"/>
        <c:axId val="231725312"/>
      </c:lineChart>
      <c:catAx>
        <c:axId val="231723776"/>
        <c:scaling>
          <c:orientation val="minMax"/>
        </c:scaling>
        <c:delete val="0"/>
        <c:axPos val="b"/>
        <c:numFmt formatCode="General" sourceLinked="1"/>
        <c:majorTickMark val="none"/>
        <c:minorTickMark val="out"/>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231725312"/>
        <c:crossesAt val="-80"/>
        <c:auto val="1"/>
        <c:lblAlgn val="ctr"/>
        <c:lblOffset val="100"/>
        <c:noMultiLvlLbl val="0"/>
      </c:catAx>
      <c:valAx>
        <c:axId val="231725312"/>
        <c:scaling>
          <c:orientation val="minMax"/>
          <c:max val="0.25"/>
          <c:min val="-0.25"/>
        </c:scaling>
        <c:delete val="0"/>
        <c:axPos val="l"/>
        <c:majorGridlines>
          <c:spPr>
            <a:ln w="9525" cap="flat" cmpd="sng" algn="ctr">
              <a:solidFill>
                <a:schemeClr val="tx1"/>
              </a:solidFill>
              <a:prstDash val="sysDot"/>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fr-FR" sz="1200">
                    <a:latin typeface="Arial" panose="020B0604020202020204" pitchFamily="34" charset="0"/>
                    <a:cs typeface="Arial" panose="020B0604020202020204" pitchFamily="34" charset="0"/>
                  </a:rPr>
                  <a:t>En évolution annuelle</a:t>
                </a:r>
              </a:p>
            </c:rich>
          </c:tx>
          <c:layout>
            <c:manualLayout>
              <c:xMode val="edge"/>
              <c:yMode val="edge"/>
              <c:x val="1.1151544932471371E-3"/>
              <c:y val="0.27012553679400259"/>
            </c:manualLayout>
          </c:layout>
          <c:overlay val="0"/>
          <c:spPr>
            <a:noFill/>
            <a:ln>
              <a:noFill/>
            </a:ln>
            <a:effectLst/>
          </c:sp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231723776"/>
        <c:crosses val="autoZero"/>
        <c:crossBetween val="between"/>
        <c:majorUnit val="5.000000000000001E-2"/>
      </c:valAx>
      <c:spPr>
        <a:blipFill>
          <a:blip xmlns:r="http://schemas.openxmlformats.org/officeDocument/2006/relationships" r:embed="rId1"/>
          <a:tile tx="0" ty="0" sx="100000" sy="100000" flip="none" algn="tl"/>
        </a:blipFill>
        <a:ln>
          <a:noFill/>
        </a:ln>
        <a:effectLst/>
      </c:spPr>
    </c:plotArea>
    <c:legend>
      <c:legendPos val="b"/>
      <c:legendEntry>
        <c:idx val="0"/>
        <c:txPr>
          <a:bodyPr rot="0" spcFirstLastPara="1" vertOverflow="ellipsis" vert="horz" wrap="square" anchor="ctr" anchorCtr="1"/>
          <a:lstStyle/>
          <a:p>
            <a:pPr>
              <a:defRPr sz="1400" b="0" i="0" u="none" strike="noStrike" kern="1200" baseline="0">
                <a:solidFill>
                  <a:srgbClr val="0070C0"/>
                </a:solidFill>
                <a:latin typeface="Arial" panose="020B0604020202020204" pitchFamily="34" charset="0"/>
                <a:ea typeface="+mn-ea"/>
                <a:cs typeface="Arial" panose="020B0604020202020204" pitchFamily="34" charset="0"/>
              </a:defRPr>
            </a:pPr>
            <a:endParaRPr lang="fr-FR"/>
          </a:p>
        </c:txPr>
      </c:legendEntry>
      <c:legendEntry>
        <c:idx val="1"/>
        <c:txPr>
          <a:bodyPr rot="0" spcFirstLastPara="1" vertOverflow="ellipsis" vert="horz" wrap="square" anchor="ctr" anchorCtr="1"/>
          <a:lstStyle/>
          <a:p>
            <a:pPr>
              <a:defRPr sz="1400" b="0" i="0" u="none" strike="noStrike" kern="1200" baseline="0">
                <a:solidFill>
                  <a:srgbClr val="00B050"/>
                </a:solidFill>
                <a:latin typeface="Arial" panose="020B0604020202020204" pitchFamily="34" charset="0"/>
                <a:ea typeface="+mn-ea"/>
                <a:cs typeface="Arial" panose="020B0604020202020204" pitchFamily="34" charset="0"/>
              </a:defRPr>
            </a:pPr>
            <a:endParaRPr lang="fr-FR"/>
          </a:p>
        </c:txPr>
      </c:legendEntry>
      <c:legendEntry>
        <c:idx val="2"/>
        <c:txPr>
          <a:bodyPr rot="0" spcFirstLastPara="1" vertOverflow="ellipsis" vert="horz" wrap="square" anchor="ctr" anchorCtr="1"/>
          <a:lstStyle/>
          <a:p>
            <a:pPr>
              <a:defRPr sz="1400" b="0" i="0" u="none" strike="noStrike" kern="1200" baseline="0">
                <a:solidFill>
                  <a:srgbClr val="C00000"/>
                </a:solidFill>
                <a:latin typeface="Arial" panose="020B0604020202020204" pitchFamily="34" charset="0"/>
                <a:ea typeface="+mn-ea"/>
                <a:cs typeface="Arial" panose="020B0604020202020204" pitchFamily="34" charset="0"/>
              </a:defRPr>
            </a:pPr>
            <a:endParaRPr lang="fr-FR"/>
          </a:p>
        </c:txPr>
      </c:legendEntry>
      <c:layout>
        <c:manualLayout>
          <c:xMode val="edge"/>
          <c:yMode val="edge"/>
          <c:x val="8.1357570109634819E-2"/>
          <c:y val="0.93222466117566505"/>
          <c:w val="0.88669199750779637"/>
          <c:h val="5.8186626927388553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legend>
    <c:plotVisOnly val="1"/>
    <c:dispBlanksAs val="gap"/>
    <c:showDLblsOverMax val="0"/>
  </c:chart>
  <c:spPr>
    <a:noFill/>
    <a:ln w="9525" cap="flat" cmpd="sng" algn="ctr">
      <a:noFill/>
      <a:round/>
    </a:ln>
    <a:effectLst/>
  </c:spPr>
  <c:txPr>
    <a:bodyPr/>
    <a:lstStyle/>
    <a:p>
      <a:pPr>
        <a:defRPr/>
      </a:pPr>
      <a:endParaRPr lang="fr-FR"/>
    </a:p>
  </c:txPr>
  <c:externalData r:id="rId2">
    <c:autoUpdate val="0"/>
  </c:externalData>
  <c:userShapes r:id="rId3"/>
</c:chartSpace>
</file>

<file path=ppt/charts/chart6.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007796134787369E-2"/>
          <c:y val="5.0925925925925923E-2"/>
          <c:w val="0.88843656057847342"/>
          <c:h val="0.77706828845882758"/>
        </c:manualLayout>
      </c:layout>
      <c:lineChart>
        <c:grouping val="standard"/>
        <c:varyColors val="0"/>
        <c:ser>
          <c:idx val="0"/>
          <c:order val="0"/>
          <c:tx>
            <c:strRef>
              <c:f>Feuil1!$B$19</c:f>
              <c:strCache>
                <c:ptCount val="1"/>
                <c:pt idx="0">
                  <c:v>Autorisations</c:v>
                </c:pt>
              </c:strCache>
            </c:strRef>
          </c:tx>
          <c:spPr>
            <a:ln w="28575" cap="rnd">
              <a:solidFill>
                <a:srgbClr val="0070C0"/>
              </a:solidFill>
              <a:round/>
            </a:ln>
            <a:effectLst/>
          </c:spPr>
          <c:marker>
            <c:symbol val="none"/>
          </c:marker>
          <c:cat>
            <c:strRef>
              <c:f>Feuil1!$A$20:$A$33</c:f>
              <c:strCach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 (e)</c:v>
                </c:pt>
                <c:pt idx="13">
                  <c:v>2020 (p)</c:v>
                </c:pt>
              </c:strCache>
            </c:strRef>
          </c:cat>
          <c:val>
            <c:numRef>
              <c:f>Feuil1!$B$20:$B$33</c:f>
              <c:numCache>
                <c:formatCode>0.0%</c:formatCode>
                <c:ptCount val="14"/>
                <c:pt idx="0">
                  <c:v>-6.8689053000938416E-2</c:v>
                </c:pt>
                <c:pt idx="1">
                  <c:v>-0.19173731134038685</c:v>
                </c:pt>
                <c:pt idx="2">
                  <c:v>-0.24718593600375816</c:v>
                </c:pt>
                <c:pt idx="3">
                  <c:v>0.32403518456295299</c:v>
                </c:pt>
                <c:pt idx="4">
                  <c:v>0.20375766419388319</c:v>
                </c:pt>
                <c:pt idx="5">
                  <c:v>-5.5279484399469947E-2</c:v>
                </c:pt>
                <c:pt idx="6">
                  <c:v>-0.11611967419545088</c:v>
                </c:pt>
                <c:pt idx="7">
                  <c:v>-6.536283632691342E-2</c:v>
                </c:pt>
                <c:pt idx="8">
                  <c:v>8.8505137234093922E-2</c:v>
                </c:pt>
                <c:pt idx="9">
                  <c:v>0.18161997358835058</c:v>
                </c:pt>
                <c:pt idx="10">
                  <c:v>5.1458509912166939E-2</c:v>
                </c:pt>
                <c:pt idx="11">
                  <c:v>-6.3585423183515663E-2</c:v>
                </c:pt>
                <c:pt idx="12">
                  <c:v>-0.10381408188395456</c:v>
                </c:pt>
                <c:pt idx="13">
                  <c:v>-5.3459294828573721E-2</c:v>
                </c:pt>
              </c:numCache>
            </c:numRef>
          </c:val>
          <c:smooth val="1"/>
          <c:extLst xmlns:c16r2="http://schemas.microsoft.com/office/drawing/2015/06/chart">
            <c:ext xmlns:c16="http://schemas.microsoft.com/office/drawing/2014/chart" uri="{C3380CC4-5D6E-409C-BE32-E72D297353CC}">
              <c16:uniqueId val="{00000000-6322-4562-9981-A07C2B2DA19A}"/>
            </c:ext>
          </c:extLst>
        </c:ser>
        <c:ser>
          <c:idx val="1"/>
          <c:order val="1"/>
          <c:tx>
            <c:strRef>
              <c:f>Feuil1!$C$19</c:f>
              <c:strCache>
                <c:ptCount val="1"/>
                <c:pt idx="0">
                  <c:v>Mises en chantier</c:v>
                </c:pt>
              </c:strCache>
            </c:strRef>
          </c:tx>
          <c:spPr>
            <a:ln w="28575" cap="rnd">
              <a:solidFill>
                <a:srgbClr val="00B050"/>
              </a:solidFill>
              <a:round/>
            </a:ln>
            <a:effectLst/>
          </c:spPr>
          <c:marker>
            <c:symbol val="none"/>
          </c:marker>
          <c:cat>
            <c:strRef>
              <c:f>Feuil1!$A$20:$A$33</c:f>
              <c:strCach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 (e)</c:v>
                </c:pt>
                <c:pt idx="13">
                  <c:v>2020 (p)</c:v>
                </c:pt>
              </c:strCache>
            </c:strRef>
          </c:cat>
          <c:val>
            <c:numRef>
              <c:f>Feuil1!$C$20:$C$33</c:f>
              <c:numCache>
                <c:formatCode>0.0%</c:formatCode>
                <c:ptCount val="14"/>
                <c:pt idx="0">
                  <c:v>8.2998180061564231E-3</c:v>
                </c:pt>
                <c:pt idx="1">
                  <c:v>-0.22983126988795888</c:v>
                </c:pt>
                <c:pt idx="2">
                  <c:v>-6.2877577945975927E-2</c:v>
                </c:pt>
                <c:pt idx="3">
                  <c:v>0.1967013695923332</c:v>
                </c:pt>
                <c:pt idx="4">
                  <c:v>5.1589001088745645E-2</c:v>
                </c:pt>
                <c:pt idx="5">
                  <c:v>-8.7630459423255314E-2</c:v>
                </c:pt>
                <c:pt idx="6">
                  <c:v>-5.674411100354948E-2</c:v>
                </c:pt>
                <c:pt idx="7">
                  <c:v>2.7076954655081087E-2</c:v>
                </c:pt>
                <c:pt idx="8">
                  <c:v>5.0616749381030113E-2</c:v>
                </c:pt>
                <c:pt idx="9">
                  <c:v>0.11629750179650844</c:v>
                </c:pt>
                <c:pt idx="10">
                  <c:v>0.17460452699440521</c:v>
                </c:pt>
                <c:pt idx="11">
                  <c:v>-3.5195886425364892E-2</c:v>
                </c:pt>
                <c:pt idx="12">
                  <c:v>-4.1484265349594894E-2</c:v>
                </c:pt>
                <c:pt idx="13">
                  <c:v>-5.661854997687224E-2</c:v>
                </c:pt>
              </c:numCache>
            </c:numRef>
          </c:val>
          <c:smooth val="1"/>
          <c:extLst xmlns:c16r2="http://schemas.microsoft.com/office/drawing/2015/06/chart">
            <c:ext xmlns:c16="http://schemas.microsoft.com/office/drawing/2014/chart" uri="{C3380CC4-5D6E-409C-BE32-E72D297353CC}">
              <c16:uniqueId val="{00000001-6322-4562-9981-A07C2B2DA19A}"/>
            </c:ext>
          </c:extLst>
        </c:ser>
        <c:ser>
          <c:idx val="2"/>
          <c:order val="2"/>
          <c:tx>
            <c:strRef>
              <c:f>Feuil1!$D$19</c:f>
              <c:strCache>
                <c:ptCount val="1"/>
                <c:pt idx="0">
                  <c:v>Production (en volume)</c:v>
                </c:pt>
              </c:strCache>
            </c:strRef>
          </c:tx>
          <c:spPr>
            <a:ln w="28575" cap="rnd">
              <a:solidFill>
                <a:srgbClr val="C00000"/>
              </a:solidFill>
              <a:round/>
            </a:ln>
            <a:effectLst/>
          </c:spPr>
          <c:marker>
            <c:symbol val="diamond"/>
            <c:size val="5"/>
            <c:spPr>
              <a:solidFill>
                <a:srgbClr val="C00000"/>
              </a:solidFill>
              <a:ln w="9525">
                <a:solidFill>
                  <a:schemeClr val="bg1"/>
                </a:solidFill>
              </a:ln>
              <a:effectLst/>
            </c:spPr>
          </c:marker>
          <c:dPt>
            <c:idx val="13"/>
            <c:bubble3D val="0"/>
            <c:extLst xmlns:c16r2="http://schemas.microsoft.com/office/drawing/2015/06/chart">
              <c:ext xmlns:c16="http://schemas.microsoft.com/office/drawing/2014/chart" uri="{C3380CC4-5D6E-409C-BE32-E72D297353CC}">
                <c16:uniqueId val="{00000003-6322-4562-9981-A07C2B2DA19A}"/>
              </c:ext>
            </c:extLst>
          </c:dPt>
          <c:cat>
            <c:strRef>
              <c:f>Feuil1!$A$20:$A$33</c:f>
              <c:strCach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 (e)</c:v>
                </c:pt>
                <c:pt idx="13">
                  <c:v>2020 (p)</c:v>
                </c:pt>
              </c:strCache>
            </c:strRef>
          </c:cat>
          <c:val>
            <c:numRef>
              <c:f>Feuil1!$D$20:$D$33</c:f>
              <c:numCache>
                <c:formatCode>0.0%</c:formatCode>
                <c:ptCount val="14"/>
                <c:pt idx="0">
                  <c:v>5.4824514360787495E-2</c:v>
                </c:pt>
                <c:pt idx="1">
                  <c:v>-8.7596908705319609E-2</c:v>
                </c:pt>
                <c:pt idx="2">
                  <c:v>-0.19972726538456412</c:v>
                </c:pt>
                <c:pt idx="3">
                  <c:v>6.9664441424110907E-2</c:v>
                </c:pt>
                <c:pt idx="4">
                  <c:v>0.11741592249762565</c:v>
                </c:pt>
                <c:pt idx="5">
                  <c:v>2.1838402653431677E-2</c:v>
                </c:pt>
                <c:pt idx="6">
                  <c:v>-9.6468853882213434E-2</c:v>
                </c:pt>
                <c:pt idx="7">
                  <c:v>-5.6643153373203969E-2</c:v>
                </c:pt>
                <c:pt idx="8">
                  <c:v>3.511106130664636E-2</c:v>
                </c:pt>
                <c:pt idx="9">
                  <c:v>8.0726021109321699E-2</c:v>
                </c:pt>
                <c:pt idx="10">
                  <c:v>0.15739782956482601</c:v>
                </c:pt>
                <c:pt idx="11">
                  <c:v>4.0705339117054422E-2</c:v>
                </c:pt>
                <c:pt idx="12">
                  <c:v>9.8404348014391619E-3</c:v>
                </c:pt>
                <c:pt idx="13">
                  <c:v>-4.601388742988026E-2</c:v>
                </c:pt>
              </c:numCache>
            </c:numRef>
          </c:val>
          <c:smooth val="1"/>
          <c:extLst xmlns:c16r2="http://schemas.microsoft.com/office/drawing/2015/06/chart">
            <c:ext xmlns:c16="http://schemas.microsoft.com/office/drawing/2014/chart" uri="{C3380CC4-5D6E-409C-BE32-E72D297353CC}">
              <c16:uniqueId val="{00000004-6322-4562-9981-A07C2B2DA19A}"/>
            </c:ext>
          </c:extLst>
        </c:ser>
        <c:dLbls>
          <c:showLegendKey val="0"/>
          <c:showVal val="0"/>
          <c:showCatName val="0"/>
          <c:showSerName val="0"/>
          <c:showPercent val="0"/>
          <c:showBubbleSize val="0"/>
        </c:dLbls>
        <c:marker val="1"/>
        <c:smooth val="0"/>
        <c:axId val="231799808"/>
        <c:axId val="232076032"/>
      </c:lineChart>
      <c:catAx>
        <c:axId val="231799808"/>
        <c:scaling>
          <c:orientation val="minMax"/>
        </c:scaling>
        <c:delete val="0"/>
        <c:axPos val="b"/>
        <c:numFmt formatCode="General" sourceLinked="1"/>
        <c:majorTickMark val="none"/>
        <c:minorTickMark val="out"/>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232076032"/>
        <c:crossesAt val="-80"/>
        <c:auto val="1"/>
        <c:lblAlgn val="ctr"/>
        <c:lblOffset val="100"/>
        <c:noMultiLvlLbl val="0"/>
      </c:catAx>
      <c:valAx>
        <c:axId val="232076032"/>
        <c:scaling>
          <c:orientation val="minMax"/>
          <c:max val="0.4"/>
          <c:min val="-0.30000000000000004"/>
        </c:scaling>
        <c:delete val="0"/>
        <c:axPos val="l"/>
        <c:majorGridlines>
          <c:spPr>
            <a:ln w="9525" cap="flat" cmpd="sng" algn="ctr">
              <a:solidFill>
                <a:schemeClr val="tx1"/>
              </a:solidFill>
              <a:prstDash val="sysDot"/>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fr-FR" sz="1200">
                    <a:latin typeface="Arial" panose="020B0604020202020204" pitchFamily="34" charset="0"/>
                    <a:cs typeface="Arial" panose="020B0604020202020204" pitchFamily="34" charset="0"/>
                  </a:rPr>
                  <a:t>En évolution annuelle</a:t>
                </a:r>
              </a:p>
            </c:rich>
          </c:tx>
          <c:layout>
            <c:manualLayout>
              <c:xMode val="edge"/>
              <c:yMode val="edge"/>
              <c:x val="1.1151572973823333E-3"/>
              <c:y val="0.26868343503097919"/>
            </c:manualLayout>
          </c:layout>
          <c:overlay val="0"/>
          <c:spPr>
            <a:noFill/>
            <a:ln>
              <a:noFill/>
            </a:ln>
            <a:effectLst/>
          </c:sp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231799808"/>
        <c:crosses val="autoZero"/>
        <c:crossBetween val="between"/>
        <c:majorUnit val="0.1"/>
      </c:valAx>
      <c:spPr>
        <a:blipFill>
          <a:blip xmlns:r="http://schemas.openxmlformats.org/officeDocument/2006/relationships" r:embed="rId1"/>
          <a:tile tx="0" ty="0" sx="100000" sy="100000" flip="none" algn="tl"/>
        </a:blipFill>
        <a:ln>
          <a:noFill/>
        </a:ln>
        <a:effectLst/>
      </c:spPr>
    </c:plotArea>
    <c:legend>
      <c:legendPos val="b"/>
      <c:legendEntry>
        <c:idx val="0"/>
        <c:txPr>
          <a:bodyPr rot="0" spcFirstLastPara="1" vertOverflow="ellipsis" vert="horz" wrap="square" anchor="ctr" anchorCtr="1"/>
          <a:lstStyle/>
          <a:p>
            <a:pPr>
              <a:defRPr sz="1400" b="0" i="0" u="none" strike="noStrike" kern="1200" baseline="0">
                <a:solidFill>
                  <a:srgbClr val="0070C0"/>
                </a:solidFill>
                <a:latin typeface="Arial" panose="020B0604020202020204" pitchFamily="34" charset="0"/>
                <a:ea typeface="+mn-ea"/>
                <a:cs typeface="Arial" panose="020B0604020202020204" pitchFamily="34" charset="0"/>
              </a:defRPr>
            </a:pPr>
            <a:endParaRPr lang="fr-FR"/>
          </a:p>
        </c:txPr>
      </c:legendEntry>
      <c:legendEntry>
        <c:idx val="1"/>
        <c:txPr>
          <a:bodyPr rot="0" spcFirstLastPara="1" vertOverflow="ellipsis" vert="horz" wrap="square" anchor="ctr" anchorCtr="1"/>
          <a:lstStyle/>
          <a:p>
            <a:pPr>
              <a:defRPr sz="1400" b="0" i="0" u="none" strike="noStrike" kern="1200" baseline="0">
                <a:solidFill>
                  <a:srgbClr val="00B050"/>
                </a:solidFill>
                <a:latin typeface="Arial" panose="020B0604020202020204" pitchFamily="34" charset="0"/>
                <a:ea typeface="+mn-ea"/>
                <a:cs typeface="Arial" panose="020B0604020202020204" pitchFamily="34" charset="0"/>
              </a:defRPr>
            </a:pPr>
            <a:endParaRPr lang="fr-FR"/>
          </a:p>
        </c:txPr>
      </c:legendEntry>
      <c:legendEntry>
        <c:idx val="2"/>
        <c:txPr>
          <a:bodyPr rot="0" spcFirstLastPara="1" vertOverflow="ellipsis" vert="horz" wrap="square" anchor="ctr" anchorCtr="1"/>
          <a:lstStyle/>
          <a:p>
            <a:pPr>
              <a:defRPr sz="1400" b="0" i="0" u="none" strike="noStrike" kern="1200" baseline="0">
                <a:solidFill>
                  <a:srgbClr val="C00000"/>
                </a:solidFill>
                <a:latin typeface="Arial" panose="020B0604020202020204" pitchFamily="34" charset="0"/>
                <a:ea typeface="+mn-ea"/>
                <a:cs typeface="Arial" panose="020B0604020202020204" pitchFamily="34" charset="0"/>
              </a:defRPr>
            </a:pPr>
            <a:endParaRPr lang="fr-FR"/>
          </a:p>
        </c:txPr>
      </c:legendEntry>
      <c:layout>
        <c:manualLayout>
          <c:xMode val="edge"/>
          <c:yMode val="edge"/>
          <c:x val="8.0053531517393528E-2"/>
          <c:y val="0.93222466117566505"/>
          <c:w val="0.88799603610003763"/>
          <c:h val="5.8186626927388553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legend>
    <c:plotVisOnly val="1"/>
    <c:dispBlanksAs val="gap"/>
    <c:showDLblsOverMax val="0"/>
  </c:chart>
  <c:spPr>
    <a:noFill/>
    <a:ln w="9525" cap="flat" cmpd="sng" algn="ctr">
      <a:noFill/>
      <a:round/>
    </a:ln>
    <a:effectLst/>
  </c:spPr>
  <c:txPr>
    <a:bodyPr/>
    <a:lstStyle/>
    <a:p>
      <a:pPr>
        <a:defRPr/>
      </a:pPr>
      <a:endParaRPr lang="fr-FR"/>
    </a:p>
  </c:txPr>
  <c:externalData r:id="rId2">
    <c:autoUpdate val="0"/>
  </c:externalData>
  <c:userShapes r:id="rId3"/>
</c:chartSpace>
</file>

<file path=ppt/charts/chart7.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2205612544365208E-2"/>
          <c:y val="5.0926028612620605E-2"/>
          <c:w val="0.83106204135105655"/>
          <c:h val="0.80189171005918791"/>
        </c:manualLayout>
      </c:layout>
      <c:barChart>
        <c:barDir val="col"/>
        <c:grouping val="clustered"/>
        <c:varyColors val="0"/>
        <c:ser>
          <c:idx val="0"/>
          <c:order val="0"/>
          <c:tx>
            <c:strRef>
              <c:f>'PC MC'!$B$3</c:f>
              <c:strCache>
                <c:ptCount val="1"/>
                <c:pt idx="0">
                  <c:v>Autorisations</c:v>
                </c:pt>
              </c:strCache>
            </c:strRef>
          </c:tx>
          <c:spPr>
            <a:solidFill>
              <a:srgbClr val="0070C0"/>
            </a:solidFill>
            <a:ln>
              <a:solidFill>
                <a:srgbClr val="0070C0"/>
              </a:solidFill>
            </a:ln>
            <a:effectLst/>
          </c:spPr>
          <c:invertIfNegative val="0"/>
          <c:dPt>
            <c:idx val="17"/>
            <c:invertIfNegative val="0"/>
            <c:bubble3D val="0"/>
            <c:extLst xmlns:c16r2="http://schemas.microsoft.com/office/drawing/2015/06/chart">
              <c:ext xmlns:c16="http://schemas.microsoft.com/office/drawing/2014/chart" uri="{C3380CC4-5D6E-409C-BE32-E72D297353CC}">
                <c16:uniqueId val="{00000001-1DF6-44D9-90ED-B90D85B590D6}"/>
              </c:ext>
            </c:extLst>
          </c:dPt>
          <c:dPt>
            <c:idx val="18"/>
            <c:invertIfNegative val="0"/>
            <c:bubble3D val="0"/>
            <c:extLst xmlns:c16r2="http://schemas.microsoft.com/office/drawing/2015/06/chart">
              <c:ext xmlns:c16="http://schemas.microsoft.com/office/drawing/2014/chart" uri="{C3380CC4-5D6E-409C-BE32-E72D297353CC}">
                <c16:uniqueId val="{00000003-1DF6-44D9-90ED-B90D85B590D6}"/>
              </c:ext>
            </c:extLst>
          </c:dPt>
          <c:dPt>
            <c:idx val="20"/>
            <c:invertIfNegative val="0"/>
            <c:bubble3D val="0"/>
            <c:spPr>
              <a:pattFill prst="horzBrick">
                <a:fgClr>
                  <a:srgbClr val="0070C0"/>
                </a:fgClr>
                <a:bgClr>
                  <a:schemeClr val="bg1"/>
                </a:bgClr>
              </a:pattFill>
              <a:ln>
                <a:solidFill>
                  <a:srgbClr val="0070C0"/>
                </a:solidFill>
              </a:ln>
              <a:effectLst/>
            </c:spPr>
            <c:extLst xmlns:c16r2="http://schemas.microsoft.com/office/drawing/2015/06/chart">
              <c:ext xmlns:c16="http://schemas.microsoft.com/office/drawing/2014/chart" uri="{C3380CC4-5D6E-409C-BE32-E72D297353CC}">
                <c16:uniqueId val="{00000005-1DF6-44D9-90ED-B90D85B590D6}"/>
              </c:ext>
            </c:extLst>
          </c:dPt>
          <c:cat>
            <c:strRef>
              <c:f>'PC MC'!$A$18:$A$38</c:f>
              <c:strCache>
                <c:ptCount val="2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 (e) </c:v>
                </c:pt>
                <c:pt idx="20">
                  <c:v>2020 (p)</c:v>
                </c:pt>
              </c:strCache>
            </c:strRef>
          </c:cat>
          <c:val>
            <c:numRef>
              <c:f>'PC MC'!$B$18:$B$38</c:f>
              <c:numCache>
                <c:formatCode>#,##0</c:formatCode>
                <c:ptCount val="21"/>
                <c:pt idx="0">
                  <c:v>391.2</c:v>
                </c:pt>
                <c:pt idx="1">
                  <c:v>379.5</c:v>
                </c:pt>
                <c:pt idx="2">
                  <c:v>376.8</c:v>
                </c:pt>
                <c:pt idx="3">
                  <c:v>414.2</c:v>
                </c:pt>
                <c:pt idx="4">
                  <c:v>500.4</c:v>
                </c:pt>
                <c:pt idx="5">
                  <c:v>551.9</c:v>
                </c:pt>
                <c:pt idx="6">
                  <c:v>602.29999999999995</c:v>
                </c:pt>
                <c:pt idx="7">
                  <c:v>571.6</c:v>
                </c:pt>
                <c:pt idx="8">
                  <c:v>476.3</c:v>
                </c:pt>
                <c:pt idx="9">
                  <c:v>380.1</c:v>
                </c:pt>
                <c:pt idx="10">
                  <c:v>476.5</c:v>
                </c:pt>
                <c:pt idx="11">
                  <c:v>517.70000000000005</c:v>
                </c:pt>
                <c:pt idx="12">
                  <c:v>481.4</c:v>
                </c:pt>
                <c:pt idx="13">
                  <c:v>422.5</c:v>
                </c:pt>
                <c:pt idx="14" formatCode="0">
                  <c:v>380.5</c:v>
                </c:pt>
                <c:pt idx="15" formatCode="0">
                  <c:v>405.2</c:v>
                </c:pt>
                <c:pt idx="16" formatCode="0">
                  <c:v>463.8</c:v>
                </c:pt>
                <c:pt idx="17" formatCode="0">
                  <c:v>491.5</c:v>
                </c:pt>
                <c:pt idx="18">
                  <c:v>457.9</c:v>
                </c:pt>
                <c:pt idx="19">
                  <c:v>434.29899999999998</c:v>
                </c:pt>
                <c:pt idx="20">
                  <c:v>426.84300000000002</c:v>
                </c:pt>
              </c:numCache>
            </c:numRef>
          </c:val>
          <c:extLst xmlns:c16r2="http://schemas.microsoft.com/office/drawing/2015/06/chart">
            <c:ext xmlns:c16="http://schemas.microsoft.com/office/drawing/2014/chart" uri="{C3380CC4-5D6E-409C-BE32-E72D297353CC}">
              <c16:uniqueId val="{00000006-1DF6-44D9-90ED-B90D85B590D6}"/>
            </c:ext>
          </c:extLst>
        </c:ser>
        <c:ser>
          <c:idx val="1"/>
          <c:order val="1"/>
          <c:tx>
            <c:strRef>
              <c:f>'PC MC'!$C$3</c:f>
              <c:strCache>
                <c:ptCount val="1"/>
                <c:pt idx="0">
                  <c:v>Mises en chantier</c:v>
                </c:pt>
              </c:strCache>
            </c:strRef>
          </c:tx>
          <c:spPr>
            <a:solidFill>
              <a:srgbClr val="00B050"/>
            </a:solidFill>
            <a:ln>
              <a:solidFill>
                <a:srgbClr val="00B050"/>
              </a:solidFill>
            </a:ln>
            <a:effectLst/>
          </c:spPr>
          <c:invertIfNegative val="0"/>
          <c:dPt>
            <c:idx val="17"/>
            <c:invertIfNegative val="0"/>
            <c:bubble3D val="0"/>
            <c:extLst xmlns:c16r2="http://schemas.microsoft.com/office/drawing/2015/06/chart">
              <c:ext xmlns:c16="http://schemas.microsoft.com/office/drawing/2014/chart" uri="{C3380CC4-5D6E-409C-BE32-E72D297353CC}">
                <c16:uniqueId val="{00000008-1DF6-44D9-90ED-B90D85B590D6}"/>
              </c:ext>
            </c:extLst>
          </c:dPt>
          <c:dPt>
            <c:idx val="18"/>
            <c:invertIfNegative val="0"/>
            <c:bubble3D val="0"/>
            <c:extLst xmlns:c16r2="http://schemas.microsoft.com/office/drawing/2015/06/chart">
              <c:ext xmlns:c16="http://schemas.microsoft.com/office/drawing/2014/chart" uri="{C3380CC4-5D6E-409C-BE32-E72D297353CC}">
                <c16:uniqueId val="{0000000A-1DF6-44D9-90ED-B90D85B590D6}"/>
              </c:ext>
            </c:extLst>
          </c:dPt>
          <c:dPt>
            <c:idx val="20"/>
            <c:invertIfNegative val="0"/>
            <c:bubble3D val="0"/>
            <c:spPr>
              <a:pattFill prst="horzBrick">
                <a:fgClr>
                  <a:srgbClr val="00B050"/>
                </a:fgClr>
                <a:bgClr>
                  <a:schemeClr val="bg1"/>
                </a:bgClr>
              </a:pattFill>
              <a:ln>
                <a:solidFill>
                  <a:srgbClr val="00B050"/>
                </a:solidFill>
              </a:ln>
              <a:effectLst/>
            </c:spPr>
            <c:extLst xmlns:c16r2="http://schemas.microsoft.com/office/drawing/2015/06/chart">
              <c:ext xmlns:c16="http://schemas.microsoft.com/office/drawing/2014/chart" uri="{C3380CC4-5D6E-409C-BE32-E72D297353CC}">
                <c16:uniqueId val="{0000000C-1DF6-44D9-90ED-B90D85B590D6}"/>
              </c:ext>
            </c:extLst>
          </c:dPt>
          <c:cat>
            <c:strRef>
              <c:f>'PC MC'!$A$18:$A$38</c:f>
              <c:strCache>
                <c:ptCount val="2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 (e) </c:v>
                </c:pt>
                <c:pt idx="20">
                  <c:v>2020 (p)</c:v>
                </c:pt>
              </c:strCache>
            </c:strRef>
          </c:cat>
          <c:val>
            <c:numRef>
              <c:f>'PC MC'!$C$18:$C$38</c:f>
              <c:numCache>
                <c:formatCode>#,##0</c:formatCode>
                <c:ptCount val="21"/>
                <c:pt idx="0">
                  <c:v>337.4</c:v>
                </c:pt>
                <c:pt idx="1">
                  <c:v>337.1</c:v>
                </c:pt>
                <c:pt idx="2">
                  <c:v>342.2</c:v>
                </c:pt>
                <c:pt idx="3">
                  <c:v>364.1</c:v>
                </c:pt>
                <c:pt idx="4">
                  <c:v>414.5</c:v>
                </c:pt>
                <c:pt idx="5">
                  <c:v>465.1</c:v>
                </c:pt>
                <c:pt idx="6">
                  <c:v>493.7</c:v>
                </c:pt>
                <c:pt idx="7">
                  <c:v>489</c:v>
                </c:pt>
                <c:pt idx="8">
                  <c:v>399.4</c:v>
                </c:pt>
                <c:pt idx="9">
                  <c:v>346.3</c:v>
                </c:pt>
                <c:pt idx="10">
                  <c:v>413.8</c:v>
                </c:pt>
                <c:pt idx="11">
                  <c:v>430.3</c:v>
                </c:pt>
                <c:pt idx="12">
                  <c:v>382.8</c:v>
                </c:pt>
                <c:pt idx="13">
                  <c:v>357.5</c:v>
                </c:pt>
                <c:pt idx="14" formatCode="0">
                  <c:v>336.6</c:v>
                </c:pt>
                <c:pt idx="15" formatCode="0">
                  <c:v>344.5</c:v>
                </c:pt>
                <c:pt idx="16" formatCode="0">
                  <c:v>380.6</c:v>
                </c:pt>
                <c:pt idx="17" formatCode="0">
                  <c:v>437.5</c:v>
                </c:pt>
                <c:pt idx="18">
                  <c:v>417.3</c:v>
                </c:pt>
                <c:pt idx="19">
                  <c:v>407.91800000000001</c:v>
                </c:pt>
                <c:pt idx="20">
                  <c:v>399.84300000000002</c:v>
                </c:pt>
              </c:numCache>
            </c:numRef>
          </c:val>
          <c:extLst xmlns:c16r2="http://schemas.microsoft.com/office/drawing/2015/06/chart">
            <c:ext xmlns:c16="http://schemas.microsoft.com/office/drawing/2014/chart" uri="{C3380CC4-5D6E-409C-BE32-E72D297353CC}">
              <c16:uniqueId val="{0000000D-1DF6-44D9-90ED-B90D85B590D6}"/>
            </c:ext>
          </c:extLst>
        </c:ser>
        <c:dLbls>
          <c:showLegendKey val="0"/>
          <c:showVal val="0"/>
          <c:showCatName val="0"/>
          <c:showSerName val="0"/>
          <c:showPercent val="0"/>
          <c:showBubbleSize val="0"/>
        </c:dLbls>
        <c:gapWidth val="150"/>
        <c:axId val="232174336"/>
        <c:axId val="232175872"/>
      </c:barChart>
      <c:lineChart>
        <c:grouping val="standard"/>
        <c:varyColors val="0"/>
        <c:ser>
          <c:idx val="2"/>
          <c:order val="2"/>
          <c:tx>
            <c:v>Production</c:v>
          </c:tx>
          <c:spPr>
            <a:ln w="28575" cap="rnd">
              <a:solidFill>
                <a:srgbClr val="C00000"/>
              </a:solidFill>
              <a:round/>
            </a:ln>
            <a:effectLst/>
          </c:spPr>
          <c:marker>
            <c:symbol val="diamond"/>
            <c:size val="5"/>
            <c:spPr>
              <a:solidFill>
                <a:srgbClr val="C00000"/>
              </a:solidFill>
              <a:ln w="9525">
                <a:solidFill>
                  <a:schemeClr val="bg1"/>
                </a:solidFill>
              </a:ln>
              <a:effectLst/>
            </c:spPr>
          </c:marker>
          <c:dPt>
            <c:idx val="20"/>
            <c:bubble3D val="0"/>
            <c:spPr>
              <a:ln w="0" cap="rnd">
                <a:solidFill>
                  <a:srgbClr val="C00000"/>
                </a:solidFill>
                <a:prstDash val="solid"/>
                <a:round/>
              </a:ln>
              <a:effectLst/>
            </c:spPr>
            <c:extLst xmlns:c16r2="http://schemas.microsoft.com/office/drawing/2015/06/chart">
              <c:ext xmlns:c16="http://schemas.microsoft.com/office/drawing/2014/chart" uri="{C3380CC4-5D6E-409C-BE32-E72D297353CC}">
                <c16:uniqueId val="{0000000F-1DF6-44D9-90ED-B90D85B590D6}"/>
              </c:ext>
            </c:extLst>
          </c:dPt>
          <c:cat>
            <c:strRef>
              <c:f>'PC MC'!$A$18:$A$38</c:f>
              <c:strCache>
                <c:ptCount val="2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 (e) </c:v>
                </c:pt>
                <c:pt idx="20">
                  <c:v>2020 (p)</c:v>
                </c:pt>
              </c:strCache>
            </c:strRef>
          </c:cat>
          <c:val>
            <c:numRef>
              <c:f>'PC MC'!$D$18:$D$38</c:f>
              <c:numCache>
                <c:formatCode>#,##0</c:formatCode>
                <c:ptCount val="21"/>
                <c:pt idx="0">
                  <c:v>29845.702797358244</c:v>
                </c:pt>
                <c:pt idx="1">
                  <c:v>29715.71855541705</c:v>
                </c:pt>
                <c:pt idx="2">
                  <c:v>30029.789729392323</c:v>
                </c:pt>
                <c:pt idx="3">
                  <c:v>31010.10686823546</c:v>
                </c:pt>
                <c:pt idx="4">
                  <c:v>34346.8904587613</c:v>
                </c:pt>
                <c:pt idx="5">
                  <c:v>38300.247664224276</c:v>
                </c:pt>
                <c:pt idx="6">
                  <c:v>42304.037354347442</c:v>
                </c:pt>
                <c:pt idx="7">
                  <c:v>42799.292340540909</c:v>
                </c:pt>
                <c:pt idx="8">
                  <c:v>39084.876313129775</c:v>
                </c:pt>
                <c:pt idx="9">
                  <c:v>31327.833921162804</c:v>
                </c:pt>
                <c:pt idx="10">
                  <c:v>33382.247278021699</c:v>
                </c:pt>
                <c:pt idx="11">
                  <c:v>36820.664118139997</c:v>
                </c:pt>
                <c:pt idx="12">
                  <c:v>35015.244073113179</c:v>
                </c:pt>
                <c:pt idx="13">
                  <c:v>32179.338740018364</c:v>
                </c:pt>
                <c:pt idx="14">
                  <c:v>28868.142189832568</c:v>
                </c:pt>
                <c:pt idx="15">
                  <c:v>28291.432159270371</c:v>
                </c:pt>
                <c:pt idx="16">
                  <c:v>30196.080816460257</c:v>
                </c:pt>
                <c:pt idx="17">
                  <c:v>34292.573785798144</c:v>
                </c:pt>
                <c:pt idx="18">
                  <c:v>34515.708777787477</c:v>
                </c:pt>
                <c:pt idx="19">
                  <c:v>34791.83444800978</c:v>
                </c:pt>
                <c:pt idx="20">
                  <c:v>34443.916103529686</c:v>
                </c:pt>
              </c:numCache>
            </c:numRef>
          </c:val>
          <c:smooth val="1"/>
          <c:extLst xmlns:c16r2="http://schemas.microsoft.com/office/drawing/2015/06/chart">
            <c:ext xmlns:c16="http://schemas.microsoft.com/office/drawing/2014/chart" uri="{C3380CC4-5D6E-409C-BE32-E72D297353CC}">
              <c16:uniqueId val="{00000010-1DF6-44D9-90ED-B90D85B590D6}"/>
            </c:ext>
          </c:extLst>
        </c:ser>
        <c:dLbls>
          <c:showLegendKey val="0"/>
          <c:showVal val="0"/>
          <c:showCatName val="0"/>
          <c:showSerName val="0"/>
          <c:showPercent val="0"/>
          <c:showBubbleSize val="0"/>
        </c:dLbls>
        <c:marker val="1"/>
        <c:smooth val="0"/>
        <c:axId val="232179968"/>
        <c:axId val="232178048"/>
      </c:lineChart>
      <c:catAx>
        <c:axId val="232174336"/>
        <c:scaling>
          <c:orientation val="minMax"/>
        </c:scaling>
        <c:delete val="0"/>
        <c:axPos val="b"/>
        <c:numFmt formatCode="General" sourceLinked="1"/>
        <c:majorTickMark val="none"/>
        <c:minorTickMark val="out"/>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232175872"/>
        <c:crossesAt val="-80"/>
        <c:auto val="1"/>
        <c:lblAlgn val="ctr"/>
        <c:lblOffset val="100"/>
        <c:noMultiLvlLbl val="0"/>
      </c:catAx>
      <c:valAx>
        <c:axId val="232175872"/>
        <c:scaling>
          <c:orientation val="minMax"/>
          <c:max val="650"/>
          <c:min val="250"/>
        </c:scaling>
        <c:delete val="0"/>
        <c:axPos val="l"/>
        <c:majorGridlines>
          <c:spPr>
            <a:ln w="9525" cap="flat" cmpd="sng" algn="ctr">
              <a:solidFill>
                <a:schemeClr val="tx1"/>
              </a:solidFill>
              <a:prstDash val="sysDot"/>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fr-FR" sz="1200">
                    <a:latin typeface="Arial" panose="020B0604020202020204" pitchFamily="34" charset="0"/>
                    <a:cs typeface="Arial" panose="020B0604020202020204" pitchFamily="34" charset="0"/>
                  </a:rPr>
                  <a:t>En milliers de logements, en ryhtme annuel</a:t>
                </a:r>
              </a:p>
            </c:rich>
          </c:tx>
          <c:layout>
            <c:manualLayout>
              <c:xMode val="edge"/>
              <c:yMode val="edge"/>
              <c:x val="6.9770217674055364E-4"/>
              <c:y val="0.10002520612026841"/>
            </c:manualLayout>
          </c:layout>
          <c:overlay val="0"/>
          <c:spPr>
            <a:noFill/>
            <a:ln>
              <a:noFill/>
            </a:ln>
            <a:effectLst/>
          </c:sp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232174336"/>
        <c:crosses val="autoZero"/>
        <c:crossBetween val="between"/>
      </c:valAx>
      <c:valAx>
        <c:axId val="232178048"/>
        <c:scaling>
          <c:orientation val="minMax"/>
          <c:min val="20000"/>
        </c:scaling>
        <c:delete val="0"/>
        <c:axPos val="r"/>
        <c:title>
          <c:tx>
            <c:rich>
              <a:bodyPr rot="-5400000" spcFirstLastPara="1" vertOverflow="ellipsis" vert="horz" wrap="square" anchor="ctr" anchorCtr="1"/>
              <a:lstStyle/>
              <a:p>
                <a:pPr>
                  <a:defRPr sz="1200" b="0" i="0" u="none" strike="noStrike" kern="1200" baseline="0">
                    <a:solidFill>
                      <a:srgbClr val="C00000"/>
                    </a:solidFill>
                    <a:latin typeface="Arial" panose="020B0604020202020204" pitchFamily="34" charset="0"/>
                    <a:ea typeface="+mn-ea"/>
                    <a:cs typeface="Arial" panose="020B0604020202020204" pitchFamily="34" charset="0"/>
                  </a:defRPr>
                </a:pPr>
                <a:r>
                  <a:rPr lang="en-US" sz="1200">
                    <a:solidFill>
                      <a:srgbClr val="C00000"/>
                    </a:solidFill>
                    <a:latin typeface="Arial" panose="020B0604020202020204" pitchFamily="34" charset="0"/>
                    <a:cs typeface="Arial" panose="020B0604020202020204" pitchFamily="34" charset="0"/>
                  </a:rPr>
                  <a:t>En M€ 2007</a:t>
                </a:r>
              </a:p>
            </c:rich>
          </c:tx>
          <c:layout>
            <c:manualLayout>
              <c:xMode val="edge"/>
              <c:yMode val="edge"/>
              <c:x val="0.97656719454405927"/>
              <c:y val="0.35154776698795209"/>
            </c:manualLayout>
          </c:layout>
          <c:overlay val="0"/>
          <c:spPr>
            <a:noFill/>
            <a:ln>
              <a:noFill/>
            </a:ln>
            <a:effectLst/>
          </c:spPr>
        </c:title>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C00000"/>
                </a:solidFill>
                <a:latin typeface="Arial" panose="020B0604020202020204" pitchFamily="34" charset="0"/>
                <a:ea typeface="+mn-ea"/>
                <a:cs typeface="Arial" panose="020B0604020202020204" pitchFamily="34" charset="0"/>
              </a:defRPr>
            </a:pPr>
            <a:endParaRPr lang="fr-FR"/>
          </a:p>
        </c:txPr>
        <c:crossAx val="232179968"/>
        <c:crosses val="max"/>
        <c:crossBetween val="between"/>
        <c:majorUnit val="3300"/>
      </c:valAx>
      <c:catAx>
        <c:axId val="232179968"/>
        <c:scaling>
          <c:orientation val="minMax"/>
        </c:scaling>
        <c:delete val="1"/>
        <c:axPos val="b"/>
        <c:numFmt formatCode="General" sourceLinked="1"/>
        <c:majorTickMark val="out"/>
        <c:minorTickMark val="none"/>
        <c:tickLblPos val="nextTo"/>
        <c:crossAx val="232178048"/>
        <c:crosses val="autoZero"/>
        <c:auto val="1"/>
        <c:lblAlgn val="ctr"/>
        <c:lblOffset val="100"/>
        <c:noMultiLvlLbl val="0"/>
      </c:catAx>
      <c:spPr>
        <a:blipFill>
          <a:blip xmlns:r="http://schemas.openxmlformats.org/officeDocument/2006/relationships" r:embed="rId1"/>
          <a:tile tx="0" ty="0" sx="100000" sy="100000" flip="none" algn="tl"/>
        </a:blipFill>
        <a:ln>
          <a:noFill/>
        </a:ln>
        <a:effectLst/>
      </c:spPr>
    </c:plotArea>
    <c:legend>
      <c:legendPos val="b"/>
      <c:legendEntry>
        <c:idx val="0"/>
        <c:txPr>
          <a:bodyPr rot="0" spcFirstLastPara="1" vertOverflow="ellipsis" vert="horz" wrap="square" anchor="ctr" anchorCtr="1"/>
          <a:lstStyle/>
          <a:p>
            <a:pPr>
              <a:defRPr sz="1400" b="0" i="0" u="none" strike="noStrike" kern="1200" baseline="0">
                <a:solidFill>
                  <a:srgbClr val="0070C0"/>
                </a:solidFill>
                <a:latin typeface="Arial" panose="020B0604020202020204" pitchFamily="34" charset="0"/>
                <a:ea typeface="+mn-ea"/>
                <a:cs typeface="Arial" panose="020B0604020202020204" pitchFamily="34" charset="0"/>
              </a:defRPr>
            </a:pPr>
            <a:endParaRPr lang="fr-FR"/>
          </a:p>
        </c:txPr>
      </c:legendEntry>
      <c:legendEntry>
        <c:idx val="1"/>
        <c:txPr>
          <a:bodyPr rot="0" spcFirstLastPara="1" vertOverflow="ellipsis" vert="horz" wrap="square" anchor="ctr" anchorCtr="1"/>
          <a:lstStyle/>
          <a:p>
            <a:pPr>
              <a:defRPr sz="1400" b="0" i="0" u="none" strike="noStrike" kern="1200" baseline="0">
                <a:solidFill>
                  <a:srgbClr val="00B050"/>
                </a:solidFill>
                <a:latin typeface="Arial" panose="020B0604020202020204" pitchFamily="34" charset="0"/>
                <a:ea typeface="+mn-ea"/>
                <a:cs typeface="Arial" panose="020B0604020202020204" pitchFamily="34" charset="0"/>
              </a:defRPr>
            </a:pPr>
            <a:endParaRPr lang="fr-FR"/>
          </a:p>
        </c:txPr>
      </c:legendEntry>
      <c:legendEntry>
        <c:idx val="2"/>
        <c:txPr>
          <a:bodyPr rot="0" spcFirstLastPara="1" vertOverflow="ellipsis" vert="horz" wrap="square" anchor="ctr" anchorCtr="1"/>
          <a:lstStyle/>
          <a:p>
            <a:pPr>
              <a:defRPr sz="1400" b="0" i="0" u="none" strike="noStrike" kern="1200" baseline="0">
                <a:solidFill>
                  <a:srgbClr val="C00000"/>
                </a:solidFill>
                <a:latin typeface="Arial" panose="020B0604020202020204" pitchFamily="34" charset="0"/>
                <a:ea typeface="+mn-ea"/>
                <a:cs typeface="Arial" panose="020B0604020202020204" pitchFamily="34" charset="0"/>
              </a:defRPr>
            </a:pPr>
            <a:endParaRPr lang="fr-FR"/>
          </a:p>
        </c:txPr>
      </c:legendEntry>
      <c:layout>
        <c:manualLayout>
          <c:xMode val="edge"/>
          <c:yMode val="edge"/>
          <c:x val="7.3286004980305602E-2"/>
          <c:y val="0.9249433379651073"/>
          <c:w val="0.79588489021547548"/>
          <c:h val="6.6914620966496835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legend>
    <c:plotVisOnly val="1"/>
    <c:dispBlanksAs val="gap"/>
    <c:showDLblsOverMax val="0"/>
  </c:chart>
  <c:spPr>
    <a:noFill/>
    <a:ln w="9525" cap="flat" cmpd="sng" algn="ctr">
      <a:noFill/>
      <a:round/>
    </a:ln>
    <a:effectLst/>
  </c:spPr>
  <c:txPr>
    <a:bodyPr/>
    <a:lstStyle/>
    <a:p>
      <a:pPr>
        <a:defRPr/>
      </a:pPr>
      <a:endParaRPr lang="fr-FR"/>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185915685911795E-2"/>
          <c:y val="5.0925925925925923E-2"/>
          <c:w val="0.89025844102734897"/>
          <c:h val="0.78305000743191588"/>
        </c:manualLayout>
      </c:layout>
      <c:lineChart>
        <c:grouping val="standard"/>
        <c:varyColors val="0"/>
        <c:ser>
          <c:idx val="3"/>
          <c:order val="0"/>
          <c:tx>
            <c:v>Investissement des entreprises</c:v>
          </c:tx>
          <c:spPr>
            <a:ln w="28575" cap="rnd">
              <a:solidFill>
                <a:srgbClr val="0070C0"/>
              </a:solidFill>
              <a:round/>
            </a:ln>
            <a:effectLst/>
          </c:spPr>
          <c:marker>
            <c:symbol val="none"/>
          </c:marker>
          <c:cat>
            <c:strRef>
              <c:f>Macroéconomie!$AA$37:$AA$49</c:f>
              <c:strCache>
                <c:ptCount val="13"/>
                <c:pt idx="0">
                  <c:v>2008</c:v>
                </c:pt>
                <c:pt idx="1">
                  <c:v>2009</c:v>
                </c:pt>
                <c:pt idx="2">
                  <c:v>2010</c:v>
                </c:pt>
                <c:pt idx="3">
                  <c:v>2011</c:v>
                </c:pt>
                <c:pt idx="4">
                  <c:v>2012</c:v>
                </c:pt>
                <c:pt idx="5">
                  <c:v>2013</c:v>
                </c:pt>
                <c:pt idx="6">
                  <c:v>2014</c:v>
                </c:pt>
                <c:pt idx="7">
                  <c:v>2015</c:v>
                </c:pt>
                <c:pt idx="8">
                  <c:v>2016</c:v>
                </c:pt>
                <c:pt idx="9">
                  <c:v>2017</c:v>
                </c:pt>
                <c:pt idx="10">
                  <c:v>2018</c:v>
                </c:pt>
                <c:pt idx="11">
                  <c:v>2019 (e)</c:v>
                </c:pt>
                <c:pt idx="12">
                  <c:v>2020 (p)</c:v>
                </c:pt>
              </c:strCache>
            </c:strRef>
          </c:cat>
          <c:val>
            <c:numRef>
              <c:f>Macroéconomie!$AF$37:$AF$49</c:f>
              <c:numCache>
                <c:formatCode>0.0%</c:formatCode>
                <c:ptCount val="13"/>
                <c:pt idx="0">
                  <c:v>3.6385454932994055E-2</c:v>
                </c:pt>
                <c:pt idx="1">
                  <c:v>-0.1180066014997091</c:v>
                </c:pt>
                <c:pt idx="2">
                  <c:v>4.0940961557404121E-2</c:v>
                </c:pt>
                <c:pt idx="3">
                  <c:v>3.9082031667343253E-2</c:v>
                </c:pt>
                <c:pt idx="4">
                  <c:v>-1.8483990609005074E-3</c:v>
                </c:pt>
                <c:pt idx="5">
                  <c:v>1.5530485546693118E-3</c:v>
                </c:pt>
                <c:pt idx="6">
                  <c:v>1.7387277563168713E-2</c:v>
                </c:pt>
                <c:pt idx="7">
                  <c:v>3.2396401435696776E-2</c:v>
                </c:pt>
                <c:pt idx="8">
                  <c:v>2.926524121402152E-2</c:v>
                </c:pt>
                <c:pt idx="9">
                  <c:v>4.686141002733013E-2</c:v>
                </c:pt>
                <c:pt idx="10">
                  <c:v>3.8335858481037377E-2</c:v>
                </c:pt>
                <c:pt idx="11">
                  <c:v>3.5000000000000003E-2</c:v>
                </c:pt>
                <c:pt idx="12">
                  <c:v>2.1999999999999999E-2</c:v>
                </c:pt>
              </c:numCache>
            </c:numRef>
          </c:val>
          <c:smooth val="1"/>
          <c:extLst xmlns:c16r2="http://schemas.microsoft.com/office/drawing/2015/06/chart">
            <c:ext xmlns:c16="http://schemas.microsoft.com/office/drawing/2014/chart" uri="{C3380CC4-5D6E-409C-BE32-E72D297353CC}">
              <c16:uniqueId val="{00000000-01F1-4B68-88AA-32148E4477A4}"/>
            </c:ext>
          </c:extLst>
        </c:ser>
        <c:ser>
          <c:idx val="5"/>
          <c:order val="1"/>
          <c:tx>
            <c:v>Investissement des administrations publiques</c:v>
          </c:tx>
          <c:spPr>
            <a:ln w="28575" cap="rnd">
              <a:solidFill>
                <a:srgbClr val="00B050"/>
              </a:solidFill>
              <a:round/>
            </a:ln>
            <a:effectLst/>
          </c:spPr>
          <c:marker>
            <c:symbol val="none"/>
          </c:marker>
          <c:cat>
            <c:strRef>
              <c:f>Macroéconomie!$AA$37:$AA$49</c:f>
              <c:strCache>
                <c:ptCount val="13"/>
                <c:pt idx="0">
                  <c:v>2008</c:v>
                </c:pt>
                <c:pt idx="1">
                  <c:v>2009</c:v>
                </c:pt>
                <c:pt idx="2">
                  <c:v>2010</c:v>
                </c:pt>
                <c:pt idx="3">
                  <c:v>2011</c:v>
                </c:pt>
                <c:pt idx="4">
                  <c:v>2012</c:v>
                </c:pt>
                <c:pt idx="5">
                  <c:v>2013</c:v>
                </c:pt>
                <c:pt idx="6">
                  <c:v>2014</c:v>
                </c:pt>
                <c:pt idx="7">
                  <c:v>2015</c:v>
                </c:pt>
                <c:pt idx="8">
                  <c:v>2016</c:v>
                </c:pt>
                <c:pt idx="9">
                  <c:v>2017</c:v>
                </c:pt>
                <c:pt idx="10">
                  <c:v>2018</c:v>
                </c:pt>
                <c:pt idx="11">
                  <c:v>2019 (e)</c:v>
                </c:pt>
                <c:pt idx="12">
                  <c:v>2020 (p)</c:v>
                </c:pt>
              </c:strCache>
            </c:strRef>
          </c:cat>
          <c:val>
            <c:numRef>
              <c:f>Macroéconomie!$AH$37:$AH$49</c:f>
              <c:numCache>
                <c:formatCode>0.0%</c:formatCode>
                <c:ptCount val="13"/>
                <c:pt idx="0">
                  <c:v>-1.8650157408187651E-2</c:v>
                </c:pt>
                <c:pt idx="1">
                  <c:v>4.5255256256499843E-2</c:v>
                </c:pt>
                <c:pt idx="2">
                  <c:v>-9.4736714419145773E-3</c:v>
                </c:pt>
                <c:pt idx="3">
                  <c:v>-4.4443908555995115E-2</c:v>
                </c:pt>
                <c:pt idx="4">
                  <c:v>1.845791815273734E-2</c:v>
                </c:pt>
                <c:pt idx="5">
                  <c:v>-6.647976625619556E-3</c:v>
                </c:pt>
                <c:pt idx="6">
                  <c:v>-5.3490717124384468E-2</c:v>
                </c:pt>
                <c:pt idx="7">
                  <c:v>-4.633466435621203E-2</c:v>
                </c:pt>
                <c:pt idx="8">
                  <c:v>1.4690367125624881E-4</c:v>
                </c:pt>
                <c:pt idx="9">
                  <c:v>3.0103230103228906E-3</c:v>
                </c:pt>
                <c:pt idx="10">
                  <c:v>2.4116036505867022E-2</c:v>
                </c:pt>
                <c:pt idx="11">
                  <c:v>3.5000000000000003E-2</c:v>
                </c:pt>
                <c:pt idx="12">
                  <c:v>1.2999999999999999E-2</c:v>
                </c:pt>
              </c:numCache>
            </c:numRef>
          </c:val>
          <c:smooth val="1"/>
          <c:extLst xmlns:c16r2="http://schemas.microsoft.com/office/drawing/2015/06/chart">
            <c:ext xmlns:c16="http://schemas.microsoft.com/office/drawing/2014/chart" uri="{C3380CC4-5D6E-409C-BE32-E72D297353CC}">
              <c16:uniqueId val="{00000001-01F1-4B68-88AA-32148E4477A4}"/>
            </c:ext>
          </c:extLst>
        </c:ser>
        <c:ser>
          <c:idx val="0"/>
          <c:order val="2"/>
          <c:tx>
            <c:v>PIB</c:v>
          </c:tx>
          <c:spPr>
            <a:ln w="28575" cap="rnd">
              <a:solidFill>
                <a:srgbClr val="C00000"/>
              </a:solidFill>
              <a:round/>
            </a:ln>
            <a:effectLst/>
          </c:spPr>
          <c:marker>
            <c:symbol val="none"/>
          </c:marker>
          <c:cat>
            <c:strRef>
              <c:f>Macroéconomie!$AA$37:$AA$49</c:f>
              <c:strCache>
                <c:ptCount val="13"/>
                <c:pt idx="0">
                  <c:v>2008</c:v>
                </c:pt>
                <c:pt idx="1">
                  <c:v>2009</c:v>
                </c:pt>
                <c:pt idx="2">
                  <c:v>2010</c:v>
                </c:pt>
                <c:pt idx="3">
                  <c:v>2011</c:v>
                </c:pt>
                <c:pt idx="4">
                  <c:v>2012</c:v>
                </c:pt>
                <c:pt idx="5">
                  <c:v>2013</c:v>
                </c:pt>
                <c:pt idx="6">
                  <c:v>2014</c:v>
                </c:pt>
                <c:pt idx="7">
                  <c:v>2015</c:v>
                </c:pt>
                <c:pt idx="8">
                  <c:v>2016</c:v>
                </c:pt>
                <c:pt idx="9">
                  <c:v>2017</c:v>
                </c:pt>
                <c:pt idx="10">
                  <c:v>2018</c:v>
                </c:pt>
                <c:pt idx="11">
                  <c:v>2019 (e)</c:v>
                </c:pt>
                <c:pt idx="12">
                  <c:v>2020 (p)</c:v>
                </c:pt>
              </c:strCache>
            </c:strRef>
          </c:cat>
          <c:val>
            <c:numRef>
              <c:f>Macroéconomie!$AB$37:$AB$49</c:f>
              <c:numCache>
                <c:formatCode>0.0%</c:formatCode>
                <c:ptCount val="13"/>
                <c:pt idx="0">
                  <c:v>2.5493681937351909E-3</c:v>
                </c:pt>
                <c:pt idx="1">
                  <c:v>-2.8733253569632744E-2</c:v>
                </c:pt>
                <c:pt idx="2">
                  <c:v>1.9494589550915764E-2</c:v>
                </c:pt>
                <c:pt idx="3">
                  <c:v>2.1926798171764128E-2</c:v>
                </c:pt>
                <c:pt idx="4">
                  <c:v>3.1316447015412585E-3</c:v>
                </c:pt>
                <c:pt idx="5">
                  <c:v>5.763236662071014E-3</c:v>
                </c:pt>
                <c:pt idx="6">
                  <c:v>9.561687238990535E-3</c:v>
                </c:pt>
                <c:pt idx="7">
                  <c:v>1.1129123415815512E-2</c:v>
                </c:pt>
                <c:pt idx="8">
                  <c:v>1.0954625842418686E-2</c:v>
                </c:pt>
                <c:pt idx="9">
                  <c:v>2.2602096835053098E-2</c:v>
                </c:pt>
                <c:pt idx="10">
                  <c:v>1.7248655047813699E-2</c:v>
                </c:pt>
                <c:pt idx="11">
                  <c:v>1.4E-2</c:v>
                </c:pt>
                <c:pt idx="12">
                  <c:v>1.2E-2</c:v>
                </c:pt>
              </c:numCache>
            </c:numRef>
          </c:val>
          <c:smooth val="1"/>
          <c:extLst xmlns:c16r2="http://schemas.microsoft.com/office/drawing/2015/06/chart">
            <c:ext xmlns:c16="http://schemas.microsoft.com/office/drawing/2014/chart" uri="{C3380CC4-5D6E-409C-BE32-E72D297353CC}">
              <c16:uniqueId val="{00000002-01F1-4B68-88AA-32148E4477A4}"/>
            </c:ext>
          </c:extLst>
        </c:ser>
        <c:dLbls>
          <c:showLegendKey val="0"/>
          <c:showVal val="0"/>
          <c:showCatName val="0"/>
          <c:showSerName val="0"/>
          <c:showPercent val="0"/>
          <c:showBubbleSize val="0"/>
        </c:dLbls>
        <c:marker val="1"/>
        <c:smooth val="0"/>
        <c:axId val="232300544"/>
        <c:axId val="232302080"/>
      </c:lineChart>
      <c:catAx>
        <c:axId val="232300544"/>
        <c:scaling>
          <c:orientation val="minMax"/>
        </c:scaling>
        <c:delete val="0"/>
        <c:axPos val="b"/>
        <c:numFmt formatCode="General" sourceLinked="1"/>
        <c:majorTickMark val="none"/>
        <c:minorTickMark val="out"/>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232302080"/>
        <c:crossesAt val="-80"/>
        <c:auto val="1"/>
        <c:lblAlgn val="ctr"/>
        <c:lblOffset val="100"/>
        <c:noMultiLvlLbl val="0"/>
      </c:catAx>
      <c:valAx>
        <c:axId val="232302080"/>
        <c:scaling>
          <c:orientation val="minMax"/>
          <c:max val="6.0000000000000012E-2"/>
          <c:min val="-0.12000000000000001"/>
        </c:scaling>
        <c:delete val="0"/>
        <c:axPos val="l"/>
        <c:majorGridlines>
          <c:spPr>
            <a:ln w="9525" cap="flat" cmpd="sng" algn="ctr">
              <a:solidFill>
                <a:schemeClr val="tx1"/>
              </a:solidFill>
              <a:prstDash val="sysDot"/>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b="0" dirty="0" err="1" smtClean="0">
                    <a:latin typeface="Arial" panose="020B0604020202020204" pitchFamily="34" charset="0"/>
                    <a:cs typeface="Arial" panose="020B0604020202020204" pitchFamily="34" charset="0"/>
                  </a:rPr>
                  <a:t>En</a:t>
                </a:r>
                <a:r>
                  <a:rPr lang="en-US" sz="1200" b="0" dirty="0" smtClean="0">
                    <a:latin typeface="Arial" panose="020B0604020202020204" pitchFamily="34" charset="0"/>
                    <a:cs typeface="Arial" panose="020B0604020202020204" pitchFamily="34" charset="0"/>
                  </a:rPr>
                  <a:t> </a:t>
                </a:r>
                <a:r>
                  <a:rPr lang="en-US" sz="1200" b="0" dirty="0" err="1" smtClean="0">
                    <a:latin typeface="Arial" panose="020B0604020202020204" pitchFamily="34" charset="0"/>
                    <a:cs typeface="Arial" panose="020B0604020202020204" pitchFamily="34" charset="0"/>
                  </a:rPr>
                  <a:t>évolution</a:t>
                </a:r>
                <a:r>
                  <a:rPr lang="en-US" sz="1200" b="0" dirty="0" smtClean="0">
                    <a:latin typeface="Arial" panose="020B0604020202020204" pitchFamily="34" charset="0"/>
                    <a:cs typeface="Arial" panose="020B0604020202020204" pitchFamily="34" charset="0"/>
                  </a:rPr>
                  <a:t> (</a:t>
                </a:r>
                <a:r>
                  <a:rPr lang="en-US" sz="1200" b="0" baseline="0" dirty="0" err="1" smtClean="0">
                    <a:latin typeface="Arial" panose="020B0604020202020204" pitchFamily="34" charset="0"/>
                    <a:cs typeface="Arial" panose="020B0604020202020204" pitchFamily="34" charset="0"/>
                  </a:rPr>
                  <a:t>en</a:t>
                </a:r>
                <a:r>
                  <a:rPr lang="en-US" sz="1200" b="0" baseline="0" dirty="0" smtClean="0">
                    <a:latin typeface="Arial" panose="020B0604020202020204" pitchFamily="34" charset="0"/>
                    <a:cs typeface="Arial" panose="020B0604020202020204" pitchFamily="34" charset="0"/>
                  </a:rPr>
                  <a:t> volume)</a:t>
                </a:r>
                <a:endParaRPr lang="en-US" sz="1200" b="0" dirty="0">
                  <a:latin typeface="Arial" panose="020B0604020202020204" pitchFamily="34" charset="0"/>
                  <a:cs typeface="Arial" panose="020B0604020202020204" pitchFamily="34" charset="0"/>
                </a:endParaRPr>
              </a:p>
            </c:rich>
          </c:tx>
          <c:layout>
            <c:manualLayout>
              <c:xMode val="edge"/>
              <c:yMode val="edge"/>
              <c:x val="7.8106958851158095E-4"/>
              <c:y val="0.19879716232575742"/>
            </c:manualLayout>
          </c:layout>
          <c:overlay val="0"/>
          <c:spPr>
            <a:noFill/>
            <a:ln>
              <a:noFill/>
            </a:ln>
            <a:effectLst/>
          </c:sp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232300544"/>
        <c:crosses val="autoZero"/>
        <c:crossBetween val="between"/>
      </c:valAx>
      <c:spPr>
        <a:blipFill>
          <a:blip xmlns:r="http://schemas.openxmlformats.org/officeDocument/2006/relationships" r:embed="rId1"/>
          <a:tile tx="0" ty="0" sx="100000" sy="100000" flip="none" algn="tl"/>
        </a:blipFill>
        <a:ln>
          <a:noFill/>
        </a:ln>
        <a:effectLst/>
      </c:spPr>
    </c:plotArea>
    <c:legend>
      <c:legendPos val="b"/>
      <c:legendEntry>
        <c:idx val="0"/>
        <c:txPr>
          <a:bodyPr rot="0" spcFirstLastPara="1" vertOverflow="ellipsis" vert="horz" wrap="square" anchor="ctr" anchorCtr="1"/>
          <a:lstStyle/>
          <a:p>
            <a:pPr>
              <a:defRPr sz="1400" b="0" i="0" u="none" strike="noStrike" kern="1200" baseline="0">
                <a:solidFill>
                  <a:srgbClr val="0070C0"/>
                </a:solidFill>
                <a:latin typeface="Arial" panose="020B0604020202020204" pitchFamily="34" charset="0"/>
                <a:ea typeface="+mn-ea"/>
                <a:cs typeface="Arial" panose="020B0604020202020204" pitchFamily="34" charset="0"/>
              </a:defRPr>
            </a:pPr>
            <a:endParaRPr lang="fr-FR"/>
          </a:p>
        </c:txPr>
      </c:legendEntry>
      <c:legendEntry>
        <c:idx val="1"/>
        <c:txPr>
          <a:bodyPr rot="0" spcFirstLastPara="1" vertOverflow="ellipsis" vert="horz" wrap="square" anchor="ctr" anchorCtr="1"/>
          <a:lstStyle/>
          <a:p>
            <a:pPr>
              <a:defRPr sz="1400" b="0" i="0" u="none" strike="noStrike" kern="1200" baseline="0">
                <a:solidFill>
                  <a:srgbClr val="00B050"/>
                </a:solidFill>
                <a:latin typeface="Arial" panose="020B0604020202020204" pitchFamily="34" charset="0"/>
                <a:ea typeface="+mn-ea"/>
                <a:cs typeface="Arial" panose="020B0604020202020204" pitchFamily="34" charset="0"/>
              </a:defRPr>
            </a:pPr>
            <a:endParaRPr lang="fr-FR"/>
          </a:p>
        </c:txPr>
      </c:legendEntry>
      <c:legendEntry>
        <c:idx val="2"/>
        <c:txPr>
          <a:bodyPr rot="0" spcFirstLastPara="1" vertOverflow="ellipsis" vert="horz" wrap="square" anchor="ctr" anchorCtr="1"/>
          <a:lstStyle/>
          <a:p>
            <a:pPr>
              <a:defRPr sz="1400" b="0" i="0" u="none" strike="noStrike" kern="1200" baseline="0">
                <a:solidFill>
                  <a:srgbClr val="C00000"/>
                </a:solidFill>
                <a:latin typeface="Arial" panose="020B0604020202020204" pitchFamily="34" charset="0"/>
                <a:ea typeface="+mn-ea"/>
                <a:cs typeface="Arial" panose="020B0604020202020204" pitchFamily="34" charset="0"/>
              </a:defRPr>
            </a:pPr>
            <a:endParaRPr lang="fr-FR"/>
          </a:p>
        </c:txPr>
      </c:legendEntry>
      <c:layout>
        <c:manualLayout>
          <c:xMode val="edge"/>
          <c:yMode val="edge"/>
          <c:x val="8.0007079564709316E-2"/>
          <c:y val="0.92701350019660478"/>
          <c:w val="0.89082622129669264"/>
          <c:h val="5.0419134629098861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legend>
    <c:plotVisOnly val="1"/>
    <c:dispBlanksAs val="gap"/>
    <c:showDLblsOverMax val="0"/>
  </c:chart>
  <c:spPr>
    <a:noFill/>
    <a:ln w="9525" cap="flat" cmpd="sng" algn="ctr">
      <a:noFill/>
      <a:round/>
    </a:ln>
    <a:effectLst/>
  </c:spPr>
  <c:txPr>
    <a:bodyPr/>
    <a:lstStyle/>
    <a:p>
      <a:pPr>
        <a:defRPr/>
      </a:pPr>
      <a:endParaRPr lang="fr-FR"/>
    </a:p>
  </c:txPr>
  <c:externalData r:id="rId2">
    <c:autoUpdate val="0"/>
  </c:externalData>
  <c:userShapes r:id="rId3"/>
</c:chartSpace>
</file>

<file path=ppt/charts/chart9.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460728309194042E-2"/>
          <c:y val="5.0926028612620605E-2"/>
          <c:w val="0.82284435252950883"/>
          <c:h val="0.80147956219193173"/>
        </c:manualLayout>
      </c:layout>
      <c:barChart>
        <c:barDir val="col"/>
        <c:grouping val="clustered"/>
        <c:varyColors val="0"/>
        <c:ser>
          <c:idx val="0"/>
          <c:order val="0"/>
          <c:tx>
            <c:strRef>
              <c:f>'PC MC'!$E$3</c:f>
              <c:strCache>
                <c:ptCount val="1"/>
                <c:pt idx="0">
                  <c:v>Autorisations</c:v>
                </c:pt>
              </c:strCache>
            </c:strRef>
          </c:tx>
          <c:spPr>
            <a:solidFill>
              <a:srgbClr val="0070C0"/>
            </a:solidFill>
            <a:ln>
              <a:noFill/>
            </a:ln>
            <a:effectLst/>
          </c:spPr>
          <c:invertIfNegative val="0"/>
          <c:dPt>
            <c:idx val="17"/>
            <c:invertIfNegative val="0"/>
            <c:bubble3D val="0"/>
            <c:spPr>
              <a:solidFill>
                <a:srgbClr val="0070C0"/>
              </a:solidFill>
              <a:ln>
                <a:solidFill>
                  <a:srgbClr val="0070C0"/>
                </a:solidFill>
              </a:ln>
              <a:effectLst/>
            </c:spPr>
            <c:extLst xmlns:c16r2="http://schemas.microsoft.com/office/drawing/2015/06/chart">
              <c:ext xmlns:c16="http://schemas.microsoft.com/office/drawing/2014/chart" uri="{C3380CC4-5D6E-409C-BE32-E72D297353CC}">
                <c16:uniqueId val="{00000001-2DE3-448E-91F1-5F359EA8E1FE}"/>
              </c:ext>
            </c:extLst>
          </c:dPt>
          <c:dPt>
            <c:idx val="18"/>
            <c:invertIfNegative val="0"/>
            <c:bubble3D val="0"/>
            <c:spPr>
              <a:solidFill>
                <a:srgbClr val="0070C0"/>
              </a:solidFill>
              <a:ln>
                <a:solidFill>
                  <a:srgbClr val="0070C0"/>
                </a:solidFill>
              </a:ln>
              <a:effectLst/>
            </c:spPr>
            <c:extLst xmlns:c16r2="http://schemas.microsoft.com/office/drawing/2015/06/chart">
              <c:ext xmlns:c16="http://schemas.microsoft.com/office/drawing/2014/chart" uri="{C3380CC4-5D6E-409C-BE32-E72D297353CC}">
                <c16:uniqueId val="{00000003-2DE3-448E-91F1-5F359EA8E1FE}"/>
              </c:ext>
            </c:extLst>
          </c:dPt>
          <c:dPt>
            <c:idx val="20"/>
            <c:invertIfNegative val="0"/>
            <c:bubble3D val="0"/>
            <c:spPr>
              <a:pattFill prst="horzBrick">
                <a:fgClr>
                  <a:srgbClr val="0070C0"/>
                </a:fgClr>
                <a:bgClr>
                  <a:schemeClr val="bg1"/>
                </a:bgClr>
              </a:pattFill>
              <a:ln>
                <a:solidFill>
                  <a:srgbClr val="0070C0"/>
                </a:solidFill>
              </a:ln>
              <a:effectLst/>
            </c:spPr>
            <c:extLst xmlns:c16r2="http://schemas.microsoft.com/office/drawing/2015/06/chart">
              <c:ext xmlns:c16="http://schemas.microsoft.com/office/drawing/2014/chart" uri="{C3380CC4-5D6E-409C-BE32-E72D297353CC}">
                <c16:uniqueId val="{00000005-2DE3-448E-91F1-5F359EA8E1FE}"/>
              </c:ext>
            </c:extLst>
          </c:dPt>
          <c:cat>
            <c:strRef>
              <c:f>'PC MC'!$A$18:$A$38</c:f>
              <c:strCache>
                <c:ptCount val="2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 (e) </c:v>
                </c:pt>
                <c:pt idx="20">
                  <c:v>2020 (p)</c:v>
                </c:pt>
              </c:strCache>
            </c:strRef>
          </c:cat>
          <c:val>
            <c:numRef>
              <c:f>'PC MC'!$E$18:$E$38</c:f>
              <c:numCache>
                <c:formatCode>0.0</c:formatCode>
                <c:ptCount val="21"/>
                <c:pt idx="0">
                  <c:v>33.427774999999997</c:v>
                </c:pt>
                <c:pt idx="1">
                  <c:v>34.98771</c:v>
                </c:pt>
                <c:pt idx="2">
                  <c:v>30.395700000000001</c:v>
                </c:pt>
                <c:pt idx="3">
                  <c:v>29.822051999999999</c:v>
                </c:pt>
                <c:pt idx="4">
                  <c:v>29.123985000000001</c:v>
                </c:pt>
                <c:pt idx="5">
                  <c:v>33.074770000000001</c:v>
                </c:pt>
                <c:pt idx="6">
                  <c:v>35.377932999999999</c:v>
                </c:pt>
                <c:pt idx="7">
                  <c:v>35.899645</c:v>
                </c:pt>
                <c:pt idx="8">
                  <c:v>34.403894000000001</c:v>
                </c:pt>
                <c:pt idx="9">
                  <c:v>30.141376999999999</c:v>
                </c:pt>
                <c:pt idx="10">
                  <c:v>28.750829</c:v>
                </c:pt>
                <c:pt idx="11">
                  <c:v>31.644242999999999</c:v>
                </c:pt>
                <c:pt idx="12">
                  <c:v>32.027782999999999</c:v>
                </c:pt>
                <c:pt idx="13">
                  <c:v>27.964680000000001</c:v>
                </c:pt>
                <c:pt idx="14">
                  <c:v>24.839718999999999</c:v>
                </c:pt>
                <c:pt idx="15">
                  <c:v>23.515056999999999</c:v>
                </c:pt>
                <c:pt idx="16">
                  <c:v>26.614792999999999</c:v>
                </c:pt>
                <c:pt idx="17">
                  <c:v>29.218684</c:v>
                </c:pt>
                <c:pt idx="18">
                  <c:v>28.711883</c:v>
                </c:pt>
                <c:pt idx="19">
                  <c:v>30.411000000000001</c:v>
                </c:pt>
                <c:pt idx="20">
                  <c:v>30.155000000000001</c:v>
                </c:pt>
              </c:numCache>
            </c:numRef>
          </c:val>
          <c:extLst xmlns:c16r2="http://schemas.microsoft.com/office/drawing/2015/06/chart">
            <c:ext xmlns:c16="http://schemas.microsoft.com/office/drawing/2014/chart" uri="{C3380CC4-5D6E-409C-BE32-E72D297353CC}">
              <c16:uniqueId val="{00000006-2DE3-448E-91F1-5F359EA8E1FE}"/>
            </c:ext>
          </c:extLst>
        </c:ser>
        <c:ser>
          <c:idx val="1"/>
          <c:order val="1"/>
          <c:tx>
            <c:strRef>
              <c:f>'PC MC'!$F$3</c:f>
              <c:strCache>
                <c:ptCount val="1"/>
                <c:pt idx="0">
                  <c:v>Mises en chantier </c:v>
                </c:pt>
              </c:strCache>
            </c:strRef>
          </c:tx>
          <c:spPr>
            <a:solidFill>
              <a:srgbClr val="00B050"/>
            </a:solidFill>
            <a:ln>
              <a:noFill/>
            </a:ln>
            <a:effectLst/>
          </c:spPr>
          <c:invertIfNegative val="0"/>
          <c:dPt>
            <c:idx val="17"/>
            <c:invertIfNegative val="0"/>
            <c:bubble3D val="0"/>
            <c:spPr>
              <a:solidFill>
                <a:srgbClr val="00B050"/>
              </a:solidFill>
              <a:ln>
                <a:solidFill>
                  <a:srgbClr val="00B050"/>
                </a:solidFill>
              </a:ln>
              <a:effectLst/>
            </c:spPr>
            <c:extLst xmlns:c16r2="http://schemas.microsoft.com/office/drawing/2015/06/chart">
              <c:ext xmlns:c16="http://schemas.microsoft.com/office/drawing/2014/chart" uri="{C3380CC4-5D6E-409C-BE32-E72D297353CC}">
                <c16:uniqueId val="{00000008-2DE3-448E-91F1-5F359EA8E1FE}"/>
              </c:ext>
            </c:extLst>
          </c:dPt>
          <c:dPt>
            <c:idx val="18"/>
            <c:invertIfNegative val="0"/>
            <c:bubble3D val="0"/>
            <c:spPr>
              <a:solidFill>
                <a:srgbClr val="00B050"/>
              </a:solidFill>
              <a:ln>
                <a:solidFill>
                  <a:srgbClr val="0070C0"/>
                </a:solidFill>
              </a:ln>
              <a:effectLst/>
            </c:spPr>
            <c:extLst xmlns:c16r2="http://schemas.microsoft.com/office/drawing/2015/06/chart">
              <c:ext xmlns:c16="http://schemas.microsoft.com/office/drawing/2014/chart" uri="{C3380CC4-5D6E-409C-BE32-E72D297353CC}">
                <c16:uniqueId val="{0000000A-2DE3-448E-91F1-5F359EA8E1FE}"/>
              </c:ext>
            </c:extLst>
          </c:dPt>
          <c:dPt>
            <c:idx val="20"/>
            <c:invertIfNegative val="0"/>
            <c:bubble3D val="0"/>
            <c:spPr>
              <a:pattFill prst="horzBrick">
                <a:fgClr>
                  <a:srgbClr val="00B050"/>
                </a:fgClr>
                <a:bgClr>
                  <a:schemeClr val="bg1"/>
                </a:bgClr>
              </a:pattFill>
              <a:ln>
                <a:solidFill>
                  <a:srgbClr val="00B050"/>
                </a:solidFill>
              </a:ln>
              <a:effectLst/>
            </c:spPr>
            <c:extLst xmlns:c16r2="http://schemas.microsoft.com/office/drawing/2015/06/chart">
              <c:ext xmlns:c16="http://schemas.microsoft.com/office/drawing/2014/chart" uri="{C3380CC4-5D6E-409C-BE32-E72D297353CC}">
                <c16:uniqueId val="{0000000C-2DE3-448E-91F1-5F359EA8E1FE}"/>
              </c:ext>
            </c:extLst>
          </c:dPt>
          <c:cat>
            <c:strRef>
              <c:f>'PC MC'!$A$18:$A$38</c:f>
              <c:strCache>
                <c:ptCount val="2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 (e) </c:v>
                </c:pt>
                <c:pt idx="20">
                  <c:v>2020 (p)</c:v>
                </c:pt>
              </c:strCache>
            </c:strRef>
          </c:cat>
          <c:val>
            <c:numRef>
              <c:f>'PC MC'!$F$18:$F$38</c:f>
              <c:numCache>
                <c:formatCode>0.0</c:formatCode>
                <c:ptCount val="21"/>
                <c:pt idx="0">
                  <c:v>27.798248000000001</c:v>
                </c:pt>
                <c:pt idx="1">
                  <c:v>28.686812</c:v>
                </c:pt>
                <c:pt idx="2">
                  <c:v>26.543796</c:v>
                </c:pt>
                <c:pt idx="3">
                  <c:v>25.445537999999999</c:v>
                </c:pt>
                <c:pt idx="4">
                  <c:v>26.100864999999999</c:v>
                </c:pt>
                <c:pt idx="5">
                  <c:v>26.494532</c:v>
                </c:pt>
                <c:pt idx="6">
                  <c:v>28.251058</c:v>
                </c:pt>
                <c:pt idx="7">
                  <c:v>30.791029999999999</c:v>
                </c:pt>
                <c:pt idx="8">
                  <c:v>27.649861000000001</c:v>
                </c:pt>
                <c:pt idx="9">
                  <c:v>22.221518</c:v>
                </c:pt>
                <c:pt idx="10">
                  <c:v>19.264431999999999</c:v>
                </c:pt>
                <c:pt idx="11">
                  <c:v>23.744287</c:v>
                </c:pt>
                <c:pt idx="12">
                  <c:v>20.248415000000001</c:v>
                </c:pt>
                <c:pt idx="13">
                  <c:v>20.737850999999999</c:v>
                </c:pt>
                <c:pt idx="14">
                  <c:v>18.202576000000001</c:v>
                </c:pt>
                <c:pt idx="15">
                  <c:v>16.800516999999999</c:v>
                </c:pt>
                <c:pt idx="16">
                  <c:v>17.758101</c:v>
                </c:pt>
                <c:pt idx="17">
                  <c:v>19.526906</c:v>
                </c:pt>
                <c:pt idx="18">
                  <c:v>19.571161</c:v>
                </c:pt>
                <c:pt idx="19">
                  <c:v>20.923999999999999</c:v>
                </c:pt>
                <c:pt idx="20">
                  <c:v>21.562000000000001</c:v>
                </c:pt>
              </c:numCache>
            </c:numRef>
          </c:val>
          <c:extLst xmlns:c16r2="http://schemas.microsoft.com/office/drawing/2015/06/chart">
            <c:ext xmlns:c16="http://schemas.microsoft.com/office/drawing/2014/chart" uri="{C3380CC4-5D6E-409C-BE32-E72D297353CC}">
              <c16:uniqueId val="{0000000D-2DE3-448E-91F1-5F359EA8E1FE}"/>
            </c:ext>
          </c:extLst>
        </c:ser>
        <c:dLbls>
          <c:showLegendKey val="0"/>
          <c:showVal val="0"/>
          <c:showCatName val="0"/>
          <c:showSerName val="0"/>
          <c:showPercent val="0"/>
          <c:showBubbleSize val="0"/>
        </c:dLbls>
        <c:gapWidth val="150"/>
        <c:axId val="232384000"/>
        <c:axId val="232385536"/>
      </c:barChart>
      <c:lineChart>
        <c:grouping val="standard"/>
        <c:varyColors val="0"/>
        <c:ser>
          <c:idx val="2"/>
          <c:order val="2"/>
          <c:tx>
            <c:v>Production</c:v>
          </c:tx>
          <c:spPr>
            <a:ln w="28575" cap="rnd">
              <a:solidFill>
                <a:srgbClr val="C00000"/>
              </a:solidFill>
              <a:round/>
            </a:ln>
            <a:effectLst/>
          </c:spPr>
          <c:marker>
            <c:symbol val="diamond"/>
            <c:size val="5"/>
            <c:spPr>
              <a:solidFill>
                <a:srgbClr val="C00000"/>
              </a:solidFill>
              <a:ln w="9525">
                <a:solidFill>
                  <a:schemeClr val="bg1"/>
                </a:solidFill>
              </a:ln>
              <a:effectLst/>
            </c:spPr>
          </c:marker>
          <c:dPt>
            <c:idx val="20"/>
            <c:bubble3D val="0"/>
            <c:spPr>
              <a:ln w="9525" cap="rnd">
                <a:solidFill>
                  <a:srgbClr val="C00000"/>
                </a:solidFill>
                <a:prstDash val="solid"/>
                <a:round/>
              </a:ln>
              <a:effectLst/>
            </c:spPr>
            <c:extLst xmlns:c16r2="http://schemas.microsoft.com/office/drawing/2015/06/chart">
              <c:ext xmlns:c16="http://schemas.microsoft.com/office/drawing/2014/chart" uri="{C3380CC4-5D6E-409C-BE32-E72D297353CC}">
                <c16:uniqueId val="{0000000F-2DE3-448E-91F1-5F359EA8E1FE}"/>
              </c:ext>
            </c:extLst>
          </c:dPt>
          <c:cat>
            <c:strRef>
              <c:f>'PC MC'!$A$18:$A$38</c:f>
              <c:strCache>
                <c:ptCount val="2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 (e) </c:v>
                </c:pt>
                <c:pt idx="20">
                  <c:v>2020 (p)</c:v>
                </c:pt>
              </c:strCache>
            </c:strRef>
          </c:cat>
          <c:val>
            <c:numRef>
              <c:f>'PC MC'!$H$18:$H$38</c:f>
              <c:numCache>
                <c:formatCode>#,##0</c:formatCode>
                <c:ptCount val="21"/>
                <c:pt idx="0">
                  <c:v>21907.910451162861</c:v>
                </c:pt>
                <c:pt idx="1">
                  <c:v>24806.742383789773</c:v>
                </c:pt>
                <c:pt idx="2">
                  <c:v>24236.729375068731</c:v>
                </c:pt>
                <c:pt idx="3">
                  <c:v>23055.605040205992</c:v>
                </c:pt>
                <c:pt idx="4">
                  <c:v>23473.31173367153</c:v>
                </c:pt>
                <c:pt idx="5">
                  <c:v>23557.576934146149</c:v>
                </c:pt>
                <c:pt idx="6">
                  <c:v>25358.749726524802</c:v>
                </c:pt>
                <c:pt idx="7">
                  <c:v>27449.4851974839</c:v>
                </c:pt>
                <c:pt idx="8">
                  <c:v>26686.987049888579</c:v>
                </c:pt>
                <c:pt idx="9">
                  <c:v>23433.368858654358</c:v>
                </c:pt>
                <c:pt idx="10">
                  <c:v>21670.321211556682</c:v>
                </c:pt>
                <c:pt idx="11">
                  <c:v>24643.085125644306</c:v>
                </c:pt>
                <c:pt idx="12">
                  <c:v>25043.912422855952</c:v>
                </c:pt>
                <c:pt idx="13">
                  <c:v>23780.979847439121</c:v>
                </c:pt>
                <c:pt idx="14">
                  <c:v>22398.808813441097</c:v>
                </c:pt>
                <c:pt idx="15">
                  <c:v>19830.289994003397</c:v>
                </c:pt>
                <c:pt idx="16">
                  <c:v>19302.484422185982</c:v>
                </c:pt>
                <c:pt idx="17">
                  <c:v>19853.51579626368</c:v>
                </c:pt>
                <c:pt idx="18">
                  <c:v>21048.670176003656</c:v>
                </c:pt>
                <c:pt idx="19">
                  <c:v>22122.15235497984</c:v>
                </c:pt>
                <c:pt idx="20">
                  <c:v>22741.572620919276</c:v>
                </c:pt>
              </c:numCache>
            </c:numRef>
          </c:val>
          <c:smooth val="1"/>
          <c:extLst xmlns:c16r2="http://schemas.microsoft.com/office/drawing/2015/06/chart">
            <c:ext xmlns:c16="http://schemas.microsoft.com/office/drawing/2014/chart" uri="{C3380CC4-5D6E-409C-BE32-E72D297353CC}">
              <c16:uniqueId val="{00000010-2DE3-448E-91F1-5F359EA8E1FE}"/>
            </c:ext>
          </c:extLst>
        </c:ser>
        <c:dLbls>
          <c:showLegendKey val="0"/>
          <c:showVal val="0"/>
          <c:showCatName val="0"/>
          <c:showSerName val="0"/>
          <c:showPercent val="0"/>
          <c:showBubbleSize val="0"/>
        </c:dLbls>
        <c:marker val="1"/>
        <c:smooth val="0"/>
        <c:axId val="232397824"/>
        <c:axId val="232395904"/>
      </c:lineChart>
      <c:catAx>
        <c:axId val="232384000"/>
        <c:scaling>
          <c:orientation val="minMax"/>
        </c:scaling>
        <c:delete val="0"/>
        <c:axPos val="b"/>
        <c:numFmt formatCode="General" sourceLinked="1"/>
        <c:majorTickMark val="none"/>
        <c:minorTickMark val="out"/>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232385536"/>
        <c:crossesAt val="-80"/>
        <c:auto val="1"/>
        <c:lblAlgn val="ctr"/>
        <c:lblOffset val="100"/>
        <c:noMultiLvlLbl val="0"/>
      </c:catAx>
      <c:valAx>
        <c:axId val="232385536"/>
        <c:scaling>
          <c:orientation val="minMax"/>
          <c:max val="40"/>
          <c:min val="15"/>
        </c:scaling>
        <c:delete val="0"/>
        <c:axPos val="l"/>
        <c:majorGridlines>
          <c:spPr>
            <a:ln w="9525" cap="flat" cmpd="sng" algn="ctr">
              <a:solidFill>
                <a:schemeClr val="tx1"/>
              </a:solidFill>
              <a:prstDash val="sysDot"/>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fr-FR" sz="1200">
                    <a:latin typeface="Arial" panose="020B0604020202020204" pitchFamily="34" charset="0"/>
                    <a:cs typeface="Arial" panose="020B0604020202020204" pitchFamily="34" charset="0"/>
                  </a:rPr>
                  <a:t>En millions de m² de surface de plancher, en rythme annuel</a:t>
                </a:r>
              </a:p>
            </c:rich>
          </c:tx>
          <c:layout>
            <c:manualLayout>
              <c:xMode val="edge"/>
              <c:yMode val="edge"/>
              <c:x val="0"/>
              <c:y val="5.5250749928412772E-2"/>
            </c:manualLayout>
          </c:layout>
          <c:overlay val="0"/>
          <c:spPr>
            <a:noFill/>
            <a:ln>
              <a:noFill/>
            </a:ln>
            <a:effectLst/>
          </c:sp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232384000"/>
        <c:crosses val="autoZero"/>
        <c:crossBetween val="between"/>
      </c:valAx>
      <c:valAx>
        <c:axId val="232395904"/>
        <c:scaling>
          <c:orientation val="minMax"/>
          <c:min val="15000"/>
        </c:scaling>
        <c:delete val="0"/>
        <c:axPos val="r"/>
        <c:title>
          <c:tx>
            <c:rich>
              <a:bodyPr rot="-5400000" spcFirstLastPara="1" vertOverflow="ellipsis" vert="horz" wrap="square" anchor="ctr" anchorCtr="1"/>
              <a:lstStyle/>
              <a:p>
                <a:pPr>
                  <a:defRPr sz="1200" b="0" i="0" u="none" strike="noStrike" kern="1200" baseline="0">
                    <a:solidFill>
                      <a:srgbClr val="C00000"/>
                    </a:solidFill>
                    <a:latin typeface="+mn-lt"/>
                    <a:ea typeface="+mn-ea"/>
                    <a:cs typeface="+mn-cs"/>
                  </a:defRPr>
                </a:pPr>
                <a:r>
                  <a:rPr lang="fr-FR" sz="1200">
                    <a:solidFill>
                      <a:srgbClr val="C00000"/>
                    </a:solidFill>
                    <a:latin typeface="Arial" panose="020B0604020202020204" pitchFamily="34" charset="0"/>
                    <a:cs typeface="Arial" panose="020B0604020202020204" pitchFamily="34" charset="0"/>
                  </a:rPr>
                  <a:t>En m€ 2007</a:t>
                </a:r>
              </a:p>
            </c:rich>
          </c:tx>
          <c:layout>
            <c:manualLayout>
              <c:xMode val="edge"/>
              <c:yMode val="edge"/>
              <c:x val="0.97578274103846485"/>
              <c:y val="0.34446480085774944"/>
            </c:manualLayout>
          </c:layout>
          <c:overlay val="0"/>
          <c:spPr>
            <a:noFill/>
            <a:ln>
              <a:noFill/>
            </a:ln>
            <a:effectLst/>
          </c:spPr>
        </c:title>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C00000"/>
                </a:solidFill>
                <a:latin typeface="Arial" panose="020B0604020202020204" pitchFamily="34" charset="0"/>
                <a:ea typeface="+mn-ea"/>
                <a:cs typeface="Arial" panose="020B0604020202020204" pitchFamily="34" charset="0"/>
              </a:defRPr>
            </a:pPr>
            <a:endParaRPr lang="fr-FR"/>
          </a:p>
        </c:txPr>
        <c:crossAx val="232397824"/>
        <c:crosses val="max"/>
        <c:crossBetween val="between"/>
        <c:majorUnit val="3000"/>
      </c:valAx>
      <c:catAx>
        <c:axId val="232397824"/>
        <c:scaling>
          <c:orientation val="minMax"/>
        </c:scaling>
        <c:delete val="1"/>
        <c:axPos val="b"/>
        <c:numFmt formatCode="General" sourceLinked="1"/>
        <c:majorTickMark val="out"/>
        <c:minorTickMark val="none"/>
        <c:tickLblPos val="nextTo"/>
        <c:crossAx val="232395904"/>
        <c:crosses val="autoZero"/>
        <c:auto val="1"/>
        <c:lblAlgn val="ctr"/>
        <c:lblOffset val="100"/>
        <c:noMultiLvlLbl val="0"/>
      </c:catAx>
      <c:spPr>
        <a:blipFill>
          <a:blip xmlns:r="http://schemas.openxmlformats.org/officeDocument/2006/relationships" r:embed="rId1"/>
          <a:tile tx="0" ty="0" sx="100000" sy="100000" flip="none" algn="tl"/>
        </a:blipFill>
        <a:ln>
          <a:noFill/>
        </a:ln>
        <a:effectLst/>
      </c:spPr>
    </c:plotArea>
    <c:legend>
      <c:legendPos val="b"/>
      <c:legendEntry>
        <c:idx val="0"/>
        <c:txPr>
          <a:bodyPr rot="0" spcFirstLastPara="1" vertOverflow="ellipsis" vert="horz" wrap="square" anchor="ctr" anchorCtr="1"/>
          <a:lstStyle/>
          <a:p>
            <a:pPr>
              <a:defRPr sz="1400" b="0" i="0" u="none" strike="noStrike" kern="1200" baseline="0">
                <a:solidFill>
                  <a:srgbClr val="0070C0"/>
                </a:solidFill>
                <a:latin typeface="Arial" panose="020B0604020202020204" pitchFamily="34" charset="0"/>
                <a:ea typeface="+mn-ea"/>
                <a:cs typeface="Arial" panose="020B0604020202020204" pitchFamily="34" charset="0"/>
              </a:defRPr>
            </a:pPr>
            <a:endParaRPr lang="fr-FR"/>
          </a:p>
        </c:txPr>
      </c:legendEntry>
      <c:legendEntry>
        <c:idx val="1"/>
        <c:txPr>
          <a:bodyPr rot="0" spcFirstLastPara="1" vertOverflow="ellipsis" vert="horz" wrap="square" anchor="ctr" anchorCtr="1"/>
          <a:lstStyle/>
          <a:p>
            <a:pPr>
              <a:defRPr sz="1400" b="0" i="0" u="none" strike="noStrike" kern="1200" baseline="0">
                <a:solidFill>
                  <a:srgbClr val="00B050"/>
                </a:solidFill>
                <a:latin typeface="Arial" panose="020B0604020202020204" pitchFamily="34" charset="0"/>
                <a:ea typeface="+mn-ea"/>
                <a:cs typeface="Arial" panose="020B0604020202020204" pitchFamily="34" charset="0"/>
              </a:defRPr>
            </a:pPr>
            <a:endParaRPr lang="fr-FR"/>
          </a:p>
        </c:txPr>
      </c:legendEntry>
      <c:layout>
        <c:manualLayout>
          <c:xMode val="edge"/>
          <c:yMode val="edge"/>
          <c:x val="7.9277896704803077E-2"/>
          <c:y val="0.92647573957258933"/>
          <c:w val="0.8234185930041924"/>
          <c:h val="6.6914620966496835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legend>
    <c:plotVisOnly val="1"/>
    <c:dispBlanksAs val="gap"/>
    <c:showDLblsOverMax val="0"/>
  </c:chart>
  <c:spPr>
    <a:noFill/>
    <a:ln w="9525" cap="flat" cmpd="sng" algn="ctr">
      <a:noFill/>
      <a:round/>
    </a:ln>
    <a:effectLst/>
  </c:spPr>
  <c:txPr>
    <a:bodyPr/>
    <a:lstStyle/>
    <a:p>
      <a:pPr>
        <a:defRPr/>
      </a:pPr>
      <a:endParaRPr lang="fr-FR"/>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0.87079</cdr:x>
      <cdr:y>0.28974</cdr:y>
    </cdr:from>
    <cdr:to>
      <cdr:x>0.91869</cdr:x>
      <cdr:y>0.34482</cdr:y>
    </cdr:to>
    <cdr:sp macro="" textlink="">
      <cdr:nvSpPr>
        <cdr:cNvPr id="2" name="Flèche courbée vers le bas 1"/>
        <cdr:cNvSpPr/>
      </cdr:nvSpPr>
      <cdr:spPr>
        <a:xfrm xmlns:a="http://schemas.openxmlformats.org/drawingml/2006/main">
          <a:off x="8491951" y="1256172"/>
          <a:ext cx="467139" cy="238769"/>
        </a:xfrm>
        <a:prstGeom xmlns:a="http://schemas.openxmlformats.org/drawingml/2006/main" prst="curvedDownArrow">
          <a:avLst/>
        </a:prstGeom>
        <a:solidFill xmlns:a="http://schemas.openxmlformats.org/drawingml/2006/main">
          <a:srgbClr val="00B050"/>
        </a:solidFill>
        <a:ln xmlns:a="http://schemas.openxmlformats.org/drawingml/2006/main">
          <a:solidFill>
            <a:srgbClr val="00B05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fr-FR">
            <a:solidFill>
              <a:schemeClr val="tx1"/>
            </a:solidFill>
          </a:endParaRPr>
        </a:p>
      </cdr:txBody>
    </cdr:sp>
  </cdr:relSizeAnchor>
  <cdr:relSizeAnchor xmlns:cdr="http://schemas.openxmlformats.org/drawingml/2006/chartDrawing">
    <cdr:from>
      <cdr:x>0.91371</cdr:x>
      <cdr:y>0.2428</cdr:y>
    </cdr:from>
    <cdr:to>
      <cdr:x>0.96048</cdr:x>
      <cdr:y>0.30151</cdr:y>
    </cdr:to>
    <cdr:sp macro="" textlink="">
      <cdr:nvSpPr>
        <cdr:cNvPr id="3" name="Flèche courbée vers le bas 2"/>
        <cdr:cNvSpPr/>
      </cdr:nvSpPr>
      <cdr:spPr>
        <a:xfrm xmlns:a="http://schemas.openxmlformats.org/drawingml/2006/main">
          <a:off x="8910499" y="1052650"/>
          <a:ext cx="456096" cy="254553"/>
        </a:xfrm>
        <a:prstGeom xmlns:a="http://schemas.openxmlformats.org/drawingml/2006/main" prst="curvedDownArrow">
          <a:avLst/>
        </a:prstGeom>
        <a:solidFill xmlns:a="http://schemas.openxmlformats.org/drawingml/2006/main">
          <a:srgbClr val="00B050"/>
        </a:solidFill>
        <a:ln xmlns:a="http://schemas.openxmlformats.org/drawingml/2006/main">
          <a:solidFill>
            <a:srgbClr val="00B05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lang="fr-FR">
            <a:solidFill>
              <a:schemeClr val="tx1"/>
            </a:solidFill>
          </a:endParaRPr>
        </a:p>
      </cdr:txBody>
    </cdr:sp>
  </cdr:relSizeAnchor>
  <cdr:relSizeAnchor xmlns:cdr="http://schemas.openxmlformats.org/drawingml/2006/chartDrawing">
    <cdr:from>
      <cdr:x>0.82085</cdr:x>
      <cdr:y>0.26802</cdr:y>
    </cdr:from>
    <cdr:to>
      <cdr:x>0.87487</cdr:x>
      <cdr:y>0.32075</cdr:y>
    </cdr:to>
    <cdr:sp macro="" textlink="">
      <cdr:nvSpPr>
        <cdr:cNvPr id="4" name="ZoneTexte 3"/>
        <cdr:cNvSpPr txBox="1"/>
      </cdr:nvSpPr>
      <cdr:spPr>
        <a:xfrm xmlns:a="http://schemas.openxmlformats.org/drawingml/2006/main">
          <a:off x="8004933" y="1161980"/>
          <a:ext cx="526774" cy="228600"/>
        </a:xfrm>
        <a:prstGeom xmlns:a="http://schemas.openxmlformats.org/drawingml/2006/main" prst="rect">
          <a:avLst/>
        </a:prstGeom>
      </cdr:spPr>
      <cdr:txBody>
        <a:bodyPr xmlns:a="http://schemas.openxmlformats.org/drawingml/2006/main" vertOverflow="clip" wrap="square" lIns="0" tIns="0" rIns="0" bIns="0" rtlCol="0"/>
        <a:lstStyle xmlns:a="http://schemas.openxmlformats.org/drawingml/2006/main"/>
        <a:p xmlns:a="http://schemas.openxmlformats.org/drawingml/2006/main">
          <a:r>
            <a:rPr lang="fr-FR" sz="1200" b="1" dirty="0" smtClean="0">
              <a:solidFill>
                <a:srgbClr val="00B050"/>
              </a:solidFill>
              <a:latin typeface="Arial" panose="020B0604020202020204" pitchFamily="34" charset="0"/>
              <a:cs typeface="Arial" panose="020B0604020202020204" pitchFamily="34" charset="0"/>
            </a:rPr>
            <a:t>+1,3%</a:t>
          </a:r>
          <a:endParaRPr lang="fr-FR" sz="1200" b="1" dirty="0">
            <a:solidFill>
              <a:srgbClr val="00B050"/>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0.87079</cdr:x>
      <cdr:y>0.24465</cdr:y>
    </cdr:from>
    <cdr:to>
      <cdr:x>0.92481</cdr:x>
      <cdr:y>0.29738</cdr:y>
    </cdr:to>
    <cdr:sp macro="" textlink="">
      <cdr:nvSpPr>
        <cdr:cNvPr id="5" name="ZoneTexte 1"/>
        <cdr:cNvSpPr txBox="1"/>
      </cdr:nvSpPr>
      <cdr:spPr>
        <a:xfrm xmlns:a="http://schemas.openxmlformats.org/drawingml/2006/main">
          <a:off x="8491951" y="1060674"/>
          <a:ext cx="526774" cy="228600"/>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1200" b="1" dirty="0" smtClean="0">
              <a:solidFill>
                <a:srgbClr val="00B050"/>
              </a:solidFill>
              <a:latin typeface="Arial" panose="020B0604020202020204" pitchFamily="34" charset="0"/>
              <a:cs typeface="Arial" panose="020B0604020202020204" pitchFamily="34" charset="0"/>
            </a:rPr>
            <a:t>+1,2%</a:t>
          </a:r>
          <a:endParaRPr lang="fr-FR" sz="1200" b="1" dirty="0">
            <a:solidFill>
              <a:srgbClr val="00B050"/>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0.9188</cdr:x>
      <cdr:y>0.18539</cdr:y>
    </cdr:from>
    <cdr:to>
      <cdr:x>0.97282</cdr:x>
      <cdr:y>0.23811</cdr:y>
    </cdr:to>
    <cdr:sp macro="" textlink="">
      <cdr:nvSpPr>
        <cdr:cNvPr id="6" name="ZoneTexte 1"/>
        <cdr:cNvSpPr txBox="1"/>
      </cdr:nvSpPr>
      <cdr:spPr>
        <a:xfrm xmlns:a="http://schemas.openxmlformats.org/drawingml/2006/main">
          <a:off x="8960194" y="803737"/>
          <a:ext cx="526774" cy="228600"/>
        </a:xfrm>
        <a:prstGeom xmlns:a="http://schemas.openxmlformats.org/drawingml/2006/main" prst="rect">
          <a:avLst/>
        </a:prstGeom>
      </cdr:spPr>
      <cdr:txBody>
        <a:bodyPr xmlns:a="http://schemas.openxmlformats.org/drawingml/2006/main" wrap="square" lIns="0" tIns="0" rIns="0" bIns="0"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1200" b="1" dirty="0" smtClean="0">
              <a:solidFill>
                <a:srgbClr val="00B050"/>
              </a:solidFill>
              <a:latin typeface="Arial" panose="020B0604020202020204" pitchFamily="34" charset="0"/>
              <a:cs typeface="Arial" panose="020B0604020202020204" pitchFamily="34" charset="0"/>
            </a:rPr>
            <a:t>+0,8%</a:t>
          </a:r>
          <a:endParaRPr lang="fr-FR" sz="1200" b="1" dirty="0">
            <a:solidFill>
              <a:srgbClr val="00B050"/>
            </a:solidFill>
            <a:latin typeface="Arial" panose="020B0604020202020204" pitchFamily="34" charset="0"/>
            <a:cs typeface="Arial" panose="020B0604020202020204"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0.08194</cdr:x>
      <cdr:y>0.44795</cdr:y>
    </cdr:from>
    <cdr:to>
      <cdr:x>0.96965</cdr:x>
      <cdr:y>0.44795</cdr:y>
    </cdr:to>
    <cdr:cxnSp macro="">
      <cdr:nvCxnSpPr>
        <cdr:cNvPr id="3" name="Connecteur droit 2"/>
        <cdr:cNvCxnSpPr/>
      </cdr:nvCxnSpPr>
      <cdr:spPr>
        <a:xfrm xmlns:a="http://schemas.openxmlformats.org/drawingml/2006/main">
          <a:off x="799064" y="1942068"/>
          <a:ext cx="8656983" cy="0"/>
        </a:xfrm>
        <a:prstGeom xmlns:a="http://schemas.openxmlformats.org/drawingml/2006/main" prst="line">
          <a:avLst/>
        </a:prstGeom>
        <a:ln xmlns:a="http://schemas.openxmlformats.org/drawingml/2006/main" w="1905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0.08208</cdr:x>
      <cdr:y>0.49387</cdr:y>
    </cdr:from>
    <cdr:to>
      <cdr:x>0.96979</cdr:x>
      <cdr:y>0.49387</cdr:y>
    </cdr:to>
    <cdr:cxnSp macro="">
      <cdr:nvCxnSpPr>
        <cdr:cNvPr id="2" name="Connecteur droit 1"/>
        <cdr:cNvCxnSpPr/>
      </cdr:nvCxnSpPr>
      <cdr:spPr>
        <a:xfrm xmlns:a="http://schemas.openxmlformats.org/drawingml/2006/main">
          <a:off x="800437" y="2141149"/>
          <a:ext cx="8656983" cy="0"/>
        </a:xfrm>
        <a:prstGeom xmlns:a="http://schemas.openxmlformats.org/drawingml/2006/main" prst="line">
          <a:avLst/>
        </a:prstGeom>
        <a:ln xmlns:a="http://schemas.openxmlformats.org/drawingml/2006/main" w="1905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0.08208</cdr:x>
      <cdr:y>0.31214</cdr:y>
    </cdr:from>
    <cdr:to>
      <cdr:x>0.96979</cdr:x>
      <cdr:y>0.31214</cdr:y>
    </cdr:to>
    <cdr:cxnSp macro="">
      <cdr:nvCxnSpPr>
        <cdr:cNvPr id="2" name="Connecteur droit 1"/>
        <cdr:cNvCxnSpPr/>
      </cdr:nvCxnSpPr>
      <cdr:spPr>
        <a:xfrm xmlns:a="http://schemas.openxmlformats.org/drawingml/2006/main">
          <a:off x="800437" y="1350317"/>
          <a:ext cx="8656983" cy="0"/>
        </a:xfrm>
        <a:prstGeom xmlns:a="http://schemas.openxmlformats.org/drawingml/2006/main" prst="line">
          <a:avLst/>
        </a:prstGeom>
        <a:ln xmlns:a="http://schemas.openxmlformats.org/drawingml/2006/main" w="1905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1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399A396B-41F4-4206-81C1-5D450BB20B64}" type="datetimeFigureOut">
              <a:rPr lang="fr-FR" smtClean="0"/>
              <a:t>13/12/2019</a:t>
            </a:fld>
            <a:endParaRPr lang="fr-FR"/>
          </a:p>
        </p:txBody>
      </p:sp>
      <p:sp>
        <p:nvSpPr>
          <p:cNvPr id="4" name="Espace réservé du pied de page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0975EAEA-E4D9-4CB6-AA53-E3974EBB5809}" type="slidenum">
              <a:rPr lang="fr-FR" smtClean="0"/>
              <a:t>‹N°›</a:t>
            </a:fld>
            <a:endParaRPr lang="fr-FR"/>
          </a:p>
        </p:txBody>
      </p:sp>
    </p:spTree>
    <p:extLst>
      <p:ext uri="{BB962C8B-B14F-4D97-AF65-F5344CB8AC3E}">
        <p14:creationId xmlns:p14="http://schemas.microsoft.com/office/powerpoint/2010/main" val="14989929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D83AE613-2B65-4E9A-AA79-F1C4ECD2288E}" type="datetimeFigureOut">
              <a:rPr lang="fr-FR" smtClean="0"/>
              <a:t>13/12/2019</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93A1C72B-8CDB-4D44-94C3-0AEDAE9EBA11}" type="slidenum">
              <a:rPr lang="fr-FR" smtClean="0"/>
              <a:t>‹N°›</a:t>
            </a:fld>
            <a:endParaRPr lang="fr-FR"/>
          </a:p>
        </p:txBody>
      </p:sp>
    </p:spTree>
    <p:extLst>
      <p:ext uri="{BB962C8B-B14F-4D97-AF65-F5344CB8AC3E}">
        <p14:creationId xmlns:p14="http://schemas.microsoft.com/office/powerpoint/2010/main" val="3614787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0" dirty="0" smtClean="0"/>
              <a:t>Pour 2019, rebond signalé en septembre confirmé, à +1,2% en volume.</a:t>
            </a:r>
          </a:p>
          <a:p>
            <a:endParaRPr lang="fr-FR" b="0" dirty="0" smtClean="0"/>
          </a:p>
          <a:p>
            <a:r>
              <a:rPr lang="fr-FR" b="0" dirty="0" smtClean="0"/>
              <a:t>Pour 2020, atterrissage</a:t>
            </a:r>
            <a:r>
              <a:rPr lang="fr-FR" b="0" baseline="0" dirty="0" smtClean="0"/>
              <a:t> en douceur à +0,8%, sous deux conditions :</a:t>
            </a:r>
          </a:p>
          <a:p>
            <a:pPr marL="171450" indent="-171450">
              <a:buFontTx/>
              <a:buChar char="-"/>
            </a:pPr>
            <a:r>
              <a:rPr lang="fr-FR" b="0" baseline="0" dirty="0" smtClean="0"/>
              <a:t>maintien du PTZ neuf en zones B2 et C ;</a:t>
            </a:r>
          </a:p>
          <a:p>
            <a:pPr marL="171450" indent="-171450">
              <a:buFontTx/>
              <a:buChar char="-"/>
            </a:pPr>
            <a:r>
              <a:rPr lang="fr-FR" b="0" baseline="0" dirty="0" smtClean="0"/>
              <a:t>pas de durcissement brutal des règles prudentielles s’imposant aux établissements de crédit.</a:t>
            </a:r>
          </a:p>
          <a:p>
            <a:pPr marL="0" indent="0">
              <a:buFontTx/>
              <a:buNone/>
            </a:pPr>
            <a:r>
              <a:rPr lang="fr-FR" b="0" baseline="0" dirty="0" smtClean="0"/>
              <a:t>Scénario proche de l’étude FFB « Prospective 2025 », avec retournement (pas inéluctable) courant, voire fin 2021.</a:t>
            </a:r>
            <a:endParaRPr lang="fr-FR" b="0" dirty="0"/>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2</a:t>
            </a:fld>
            <a:endParaRPr lang="fr-FR"/>
          </a:p>
        </p:txBody>
      </p:sp>
    </p:spTree>
    <p:extLst>
      <p:ext uri="{BB962C8B-B14F-4D97-AF65-F5344CB8AC3E}">
        <p14:creationId xmlns:p14="http://schemas.microsoft.com/office/powerpoint/2010/main" val="13917184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fr-FR" sz="1200" b="0" dirty="0" smtClean="0"/>
              <a:t>Petite croissance de l’activité de 0,2% en volume</a:t>
            </a:r>
            <a:r>
              <a:rPr lang="fr-FR" sz="1200" b="0" baseline="0" dirty="0" smtClean="0"/>
              <a:t> en </a:t>
            </a:r>
            <a:r>
              <a:rPr lang="fr-FR" sz="1200" b="0" dirty="0" smtClean="0"/>
              <a:t>2019. Malgré l’embellie</a:t>
            </a:r>
            <a:r>
              <a:rPr lang="fr-FR" sz="1200" b="0" baseline="0" dirty="0" smtClean="0"/>
              <a:t> observée depuis le printemps qui se confirme, le très mauvais score du premier trimestre pèse sur l’année.</a:t>
            </a:r>
          </a:p>
          <a:p>
            <a:pPr marL="0" marR="0" lvl="0" indent="0" algn="l" defTabSz="914400" rtl="0" eaLnBrk="1" fontAlgn="base" latinLnBrk="0" hangingPunct="1">
              <a:lnSpc>
                <a:spcPct val="100000"/>
              </a:lnSpc>
              <a:spcBef>
                <a:spcPct val="30000"/>
              </a:spcBef>
              <a:spcAft>
                <a:spcPct val="0"/>
              </a:spcAft>
              <a:buClrTx/>
              <a:buSzTx/>
              <a:buFontTx/>
              <a:buNone/>
              <a:tabLst/>
              <a:defRPr/>
            </a:pPr>
            <a:r>
              <a:rPr lang="fr-FR" sz="1200" b="0" baseline="0" dirty="0" smtClean="0"/>
              <a:t>Le logement se stabilise (comme en son sein, la rénovation énergétique) alors que le non résidentiel se redresse (+0,7% après -0,5% en 2018).</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fr-FR" sz="1200" b="0" baseline="0" dirty="0" smtClean="0"/>
          </a:p>
          <a:p>
            <a:pPr marL="0" marR="0" lvl="0" indent="0" algn="l" defTabSz="914400" rtl="0" eaLnBrk="1" fontAlgn="base" latinLnBrk="0" hangingPunct="1">
              <a:lnSpc>
                <a:spcPct val="100000"/>
              </a:lnSpc>
              <a:spcBef>
                <a:spcPct val="30000"/>
              </a:spcBef>
              <a:spcAft>
                <a:spcPct val="0"/>
              </a:spcAft>
              <a:buClrTx/>
              <a:buSzTx/>
              <a:buFontTx/>
              <a:buNone/>
              <a:tabLst/>
              <a:defRPr/>
            </a:pPr>
            <a:r>
              <a:rPr lang="fr-FR" sz="1200" b="0" baseline="0" dirty="0" smtClean="0"/>
              <a:t>Pour 2020, petite accélération à +0,9 %, sans disparité entre logement et non résidentiel. En revanche, concernant le seul logement, hausse plus modeste de la rénovation énergétique (+0,6% avec impact défavorable du CITE au deuxième semestre) que des autres travaux (+1,2%).</a:t>
            </a:r>
            <a:endParaRPr lang="fr-FR" sz="1200" b="0" dirty="0" smtClean="0"/>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11</a:t>
            </a:fld>
            <a:endParaRPr lang="fr-FR"/>
          </a:p>
        </p:txBody>
      </p:sp>
    </p:spTree>
    <p:extLst>
      <p:ext uri="{BB962C8B-B14F-4D97-AF65-F5344CB8AC3E}">
        <p14:creationId xmlns:p14="http://schemas.microsoft.com/office/powerpoint/2010/main" val="20439063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fr-FR" dirty="0" smtClean="0"/>
              <a:t>Niveau</a:t>
            </a:r>
            <a:r>
              <a:rPr lang="fr-FR" baseline="0" dirty="0" smtClean="0"/>
              <a:t> élevé des transactions de logements anciens depuis 3 ans. On dépassera même le million en 2019. D’où un effet positif qui va progressivement se lire sur le marché des travaux.</a:t>
            </a:r>
            <a:endParaRPr lang="fr-FR" dirty="0"/>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12</a:t>
            </a:fld>
            <a:endParaRPr lang="fr-FR"/>
          </a:p>
        </p:txBody>
      </p:sp>
    </p:spTree>
    <p:extLst>
      <p:ext uri="{BB962C8B-B14F-4D97-AF65-F5344CB8AC3E}">
        <p14:creationId xmlns:p14="http://schemas.microsoft.com/office/powerpoint/2010/main" val="39651968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fr-FR" dirty="0" smtClean="0"/>
              <a:t>D’autant que la production</a:t>
            </a:r>
            <a:r>
              <a:rPr lang="fr-FR" baseline="0" dirty="0" smtClean="0"/>
              <a:t> de crédits semble repartir depuis le printemps, sur ce segment. De fait, en termes de production (montant des nouveaux crédits accordés) de crédit immobilier aux ménages pour des travaux seuls :</a:t>
            </a:r>
          </a:p>
          <a:p>
            <a:pPr marL="171450" marR="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fr-FR" baseline="0" dirty="0" smtClean="0"/>
              <a:t>au S1 2018 = 2,6 Mds€ ;</a:t>
            </a:r>
          </a:p>
          <a:p>
            <a:pPr marL="171450" marR="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fr-FR" baseline="0" dirty="0" smtClean="0"/>
              <a:t>au S1 2019 = 3,8 Mds€ (+46,4%).</a:t>
            </a:r>
          </a:p>
          <a:p>
            <a:pPr marL="0" marR="0" indent="0" algn="l" defTabSz="914400" rtl="0" eaLnBrk="1" fontAlgn="base" latinLnBrk="0" hangingPunct="1">
              <a:lnSpc>
                <a:spcPct val="100000"/>
              </a:lnSpc>
              <a:spcBef>
                <a:spcPct val="30000"/>
              </a:spcBef>
              <a:spcAft>
                <a:spcPct val="0"/>
              </a:spcAft>
              <a:buClrTx/>
              <a:buSzTx/>
              <a:buFont typeface="Arial" panose="020B0604020202020204" pitchFamily="34" charset="0"/>
              <a:buNone/>
              <a:tabLst/>
              <a:defRPr/>
            </a:pPr>
            <a:endParaRPr lang="fr-FR" baseline="0" dirty="0" smtClean="0"/>
          </a:p>
          <a:p>
            <a:pPr marL="0" marR="0" indent="0" algn="l" defTabSz="914400" rtl="0" eaLnBrk="1" fontAlgn="base" latinLnBrk="0" hangingPunct="1">
              <a:lnSpc>
                <a:spcPct val="100000"/>
              </a:lnSpc>
              <a:spcBef>
                <a:spcPct val="30000"/>
              </a:spcBef>
              <a:spcAft>
                <a:spcPct val="0"/>
              </a:spcAft>
              <a:buClrTx/>
              <a:buSzTx/>
              <a:buFont typeface="Arial" panose="020B0604020202020204" pitchFamily="34" charset="0"/>
              <a:buNone/>
              <a:tabLst/>
              <a:defRPr/>
            </a:pPr>
            <a:r>
              <a:rPr lang="fr-FR" baseline="0" dirty="0" smtClean="0"/>
              <a:t>NB : ensemble de la production de nouveaux crédits immobiliers aux ménages au S1 2019 = 91 Mds€ (part de marché de 4% pour les travaux seuls).</a:t>
            </a:r>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13</a:t>
            </a:fld>
            <a:endParaRPr lang="fr-FR"/>
          </a:p>
        </p:txBody>
      </p:sp>
    </p:spTree>
    <p:extLst>
      <p:ext uri="{BB962C8B-B14F-4D97-AF65-F5344CB8AC3E}">
        <p14:creationId xmlns:p14="http://schemas.microsoft.com/office/powerpoint/2010/main" val="35745170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Vous retrouvez les chiffres donnés précédemment</a:t>
            </a:r>
            <a:r>
              <a:rPr lang="fr-FR" baseline="0" dirty="0" smtClean="0"/>
              <a:t> sur ce tableau de synthèse.</a:t>
            </a:r>
          </a:p>
          <a:p>
            <a:endParaRPr lang="fr-FR" baseline="0" dirty="0" smtClean="0"/>
          </a:p>
          <a:p>
            <a:r>
              <a:rPr lang="fr-FR" baseline="0" dirty="0" smtClean="0"/>
              <a:t>L’activité continuant de se tenir, l’emploi progresse de 35000 postes, salariés et intérim en équivalent-emplois à temps plein (ETP), en 2019. Pour 2020, la petite hausse de 0,8% de l’activité permettra de créer encore un peu d’emploi, aux environs de 10000 postes (salariés + intérim ETP).</a:t>
            </a:r>
            <a:endParaRPr lang="fr-FR" dirty="0"/>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14</a:t>
            </a:fld>
            <a:endParaRPr lang="fr-FR"/>
          </a:p>
        </p:txBody>
      </p:sp>
    </p:spTree>
    <p:extLst>
      <p:ext uri="{BB962C8B-B14F-4D97-AF65-F5344CB8AC3E}">
        <p14:creationId xmlns:p14="http://schemas.microsoft.com/office/powerpoint/2010/main" val="29042015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0" dirty="0" smtClean="0"/>
              <a:t>Le lien entre activité</a:t>
            </a:r>
            <a:r>
              <a:rPr lang="fr-FR" b="0" baseline="0" dirty="0" smtClean="0"/>
              <a:t> et emploi (la productivité par tête) semble être rétabli depuis 2018, alors qu’il s’en était écarté depuis 2008.</a:t>
            </a:r>
            <a:endParaRPr lang="fr-FR" b="0" dirty="0"/>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15</a:t>
            </a:fld>
            <a:endParaRPr lang="fr-FR"/>
          </a:p>
        </p:txBody>
      </p:sp>
    </p:spTree>
    <p:extLst>
      <p:ext uri="{BB962C8B-B14F-4D97-AF65-F5344CB8AC3E}">
        <p14:creationId xmlns:p14="http://schemas.microsoft.com/office/powerpoint/2010/main" val="25164315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fr-FR" dirty="0" smtClean="0"/>
              <a:t>Bien</a:t>
            </a:r>
            <a:r>
              <a:rPr lang="fr-FR" baseline="0" dirty="0" smtClean="0"/>
              <a:t> que l’activité des quatre dernières années a progressé, la situation financière des entreprises de bâtiment reste délicate, avec des marges qui ne progressent pas. La petite hausse des prix bâtiment d’environ 2% suffit à peine à compenser la hausse des coûts que nous subissons, notamment du côté des salaires et des matériaux dans le gros œuvre, consécutive aux difficultés de recrutement qui ne reculent pas.</a:t>
            </a:r>
            <a:endParaRPr lang="fr-FR" dirty="0"/>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16</a:t>
            </a:fld>
            <a:endParaRPr lang="fr-FR"/>
          </a:p>
        </p:txBody>
      </p:sp>
    </p:spTree>
    <p:extLst>
      <p:ext uri="{BB962C8B-B14F-4D97-AF65-F5344CB8AC3E}">
        <p14:creationId xmlns:p14="http://schemas.microsoft.com/office/powerpoint/2010/main" val="24165005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0" baseline="0" dirty="0" smtClean="0"/>
              <a:t>Après une bonne dynamique en 2018 et 2019, quasi-stabilisation des investissements des industriels en valeur, comme souligné dans l’enquête Insee d’octobre 2019.</a:t>
            </a:r>
          </a:p>
          <a:p>
            <a:endParaRPr lang="fr-FR" dirty="0"/>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18</a:t>
            </a:fld>
            <a:endParaRPr lang="fr-FR"/>
          </a:p>
        </p:txBody>
      </p:sp>
    </p:spTree>
    <p:extLst>
      <p:ext uri="{BB962C8B-B14F-4D97-AF65-F5344CB8AC3E}">
        <p14:creationId xmlns:p14="http://schemas.microsoft.com/office/powerpoint/2010/main" val="18215093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fr-FR" sz="1200" b="0" dirty="0" smtClean="0"/>
              <a:t>Suite au chiffre étonnant du premier trimestre sur le logement (-2,9% en volume),</a:t>
            </a:r>
            <a:r>
              <a:rPr lang="fr-FR" sz="1200" b="0" baseline="0" dirty="0" smtClean="0"/>
              <a:t> on s’est interrogé sur l’enquête que nous commandons aux CERC. Mais il s’agit bien d’une enquête sur la facturation et non sur l’activité, comme mesuré par les enquêtes d’opinion de l’Insee pour les artisans. Il n’y a pas d’incohérence, mais un simple décalage d’un trimestre en retard entre facturation au trimestre T (enquête CERC) et production au trimestre T-1 (enquête d’opinion Insee). </a:t>
            </a:r>
            <a:endParaRPr lang="fr-FR" sz="1200" b="0" dirty="0" smtClean="0"/>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19</a:t>
            </a:fld>
            <a:endParaRPr lang="fr-FR"/>
          </a:p>
        </p:txBody>
      </p:sp>
    </p:spTree>
    <p:extLst>
      <p:ext uri="{BB962C8B-B14F-4D97-AF65-F5344CB8AC3E}">
        <p14:creationId xmlns:p14="http://schemas.microsoft.com/office/powerpoint/2010/main" val="1009928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fr-FR" dirty="0" smtClean="0"/>
              <a:t>Maintien</a:t>
            </a:r>
            <a:r>
              <a:rPr lang="fr-FR" baseline="0" dirty="0" smtClean="0"/>
              <a:t> de l’activité en 2020 confirmé par un niveau d’environ 6,5 mois des carnets de commandes toutes tailles d’entreprises et tous métiers confondus.</a:t>
            </a:r>
            <a:endParaRPr lang="fr-FR" dirty="0"/>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3</a:t>
            </a:fld>
            <a:endParaRPr lang="fr-FR"/>
          </a:p>
        </p:txBody>
      </p:sp>
    </p:spTree>
    <p:extLst>
      <p:ext uri="{BB962C8B-B14F-4D97-AF65-F5344CB8AC3E}">
        <p14:creationId xmlns:p14="http://schemas.microsoft.com/office/powerpoint/2010/main" val="24038049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fr-FR" sz="1200" b="0" baseline="0" dirty="0" smtClean="0"/>
              <a:t>Ventes 2019 : </a:t>
            </a:r>
          </a:p>
          <a:p>
            <a:pPr marL="171450" marR="0" indent="-171450" algn="l" defTabSz="914400" rtl="0" eaLnBrk="1" fontAlgn="base" latinLnBrk="0" hangingPunct="1">
              <a:lnSpc>
                <a:spcPct val="100000"/>
              </a:lnSpc>
              <a:spcBef>
                <a:spcPct val="30000"/>
              </a:spcBef>
              <a:spcAft>
                <a:spcPct val="0"/>
              </a:spcAft>
              <a:buClrTx/>
              <a:buSzTx/>
              <a:buFontTx/>
              <a:buChar char="-"/>
              <a:tabLst/>
              <a:defRPr/>
            </a:pPr>
            <a:r>
              <a:rPr lang="fr-FR" sz="1200" b="0" baseline="0" dirty="0" smtClean="0"/>
              <a:t>individuel diffus : rebond à +5% après -11% en 2018, sous l’effet d’une amélioration de l’environnement macro-financier (baisse des taux, allongement des durées, baisse des taux d’apport personnel) qui a permis de compenser, pour partie, la dégradation de l’environnement institutionnel opéré en 2018 ; </a:t>
            </a:r>
          </a:p>
          <a:p>
            <a:pPr marL="171450" marR="0" indent="-171450" algn="l" defTabSz="914400" rtl="0" eaLnBrk="1" fontAlgn="base" latinLnBrk="0" hangingPunct="1">
              <a:lnSpc>
                <a:spcPct val="100000"/>
              </a:lnSpc>
              <a:spcBef>
                <a:spcPct val="30000"/>
              </a:spcBef>
              <a:spcAft>
                <a:spcPct val="0"/>
              </a:spcAft>
              <a:buClrTx/>
              <a:buSzTx/>
              <a:buFontTx/>
              <a:buChar char="-"/>
              <a:tabLst/>
              <a:defRPr/>
            </a:pPr>
            <a:r>
              <a:rPr lang="fr-FR" sz="1200" b="0" baseline="0" dirty="0" smtClean="0"/>
              <a:t>promotion immobilière : stabilisation des ventes, comme en 2018, </a:t>
            </a:r>
            <a:r>
              <a:rPr lang="fr-FR" sz="1200" b="1" baseline="0" dirty="0" smtClean="0">
                <a:solidFill>
                  <a:srgbClr val="FF0000"/>
                </a:solidFill>
              </a:rPr>
              <a:t>(CLIC)</a:t>
            </a:r>
            <a:r>
              <a:rPr lang="fr-FR" sz="1200" b="0" baseline="0" dirty="0" smtClean="0"/>
              <a:t> mais de fortes inquiétudes sur les mises en vente (-20% sur les trois premiers trimestres de 2019 en glissement annuel).</a:t>
            </a:r>
          </a:p>
          <a:p>
            <a:pPr marL="171450" marR="0" indent="-171450" algn="l" defTabSz="914400" rtl="0" eaLnBrk="1" fontAlgn="base" latinLnBrk="0" hangingPunct="1">
              <a:lnSpc>
                <a:spcPct val="100000"/>
              </a:lnSpc>
              <a:spcBef>
                <a:spcPct val="30000"/>
              </a:spcBef>
              <a:spcAft>
                <a:spcPct val="0"/>
              </a:spcAft>
              <a:buClrTx/>
              <a:buSzTx/>
              <a:buFontTx/>
              <a:buChar char="-"/>
              <a:tabLst/>
              <a:defRPr/>
            </a:pPr>
            <a:endParaRPr lang="fr-FR" sz="1200" b="0" baseline="0" dirty="0" smtClean="0"/>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4</a:t>
            </a:fld>
            <a:endParaRPr lang="fr-FR"/>
          </a:p>
        </p:txBody>
      </p:sp>
    </p:spTree>
    <p:extLst>
      <p:ext uri="{BB962C8B-B14F-4D97-AF65-F5344CB8AC3E}">
        <p14:creationId xmlns:p14="http://schemas.microsoft.com/office/powerpoint/2010/main" val="909190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fr-FR" sz="1200" b="0" baseline="0" dirty="0" smtClean="0"/>
              <a:t>Le plus dur semble passé pour la commande Hlm (après RLS).</a:t>
            </a:r>
          </a:p>
          <a:p>
            <a:pPr marL="0" marR="0" indent="0" algn="l" defTabSz="914400" rtl="0" eaLnBrk="1" fontAlgn="base" latinLnBrk="0" hangingPunct="1">
              <a:lnSpc>
                <a:spcPct val="100000"/>
              </a:lnSpc>
              <a:spcBef>
                <a:spcPct val="30000"/>
              </a:spcBef>
              <a:spcAft>
                <a:spcPct val="0"/>
              </a:spcAft>
              <a:buClrTx/>
              <a:buSzTx/>
              <a:buFontTx/>
              <a:buNone/>
              <a:tabLst/>
              <a:defRPr/>
            </a:pPr>
            <a:r>
              <a:rPr lang="fr-FR" sz="1200" kern="1200" dirty="0" smtClean="0">
                <a:solidFill>
                  <a:schemeClr val="tx1"/>
                </a:solidFill>
                <a:effectLst/>
                <a:latin typeface="+mn-lt"/>
                <a:ea typeface="+mn-ea"/>
                <a:cs typeface="+mn-cs"/>
              </a:rPr>
              <a:t>En 2020, montée en puissance de deux plans d’accompagnement (PIV et Plan logement 2 de la Banque des territoires)</a:t>
            </a:r>
            <a:r>
              <a:rPr lang="fr-FR" sz="1200" kern="1200" baseline="0" dirty="0" smtClean="0">
                <a:solidFill>
                  <a:schemeClr val="tx1"/>
                </a:solidFill>
                <a:effectLst/>
                <a:latin typeface="+mn-lt"/>
                <a:ea typeface="+mn-ea"/>
                <a:cs typeface="+mn-cs"/>
              </a:rPr>
              <a:t> permettant une stabilisation du nombre d’agréments accordés dans le neuf, </a:t>
            </a:r>
            <a:r>
              <a:rPr lang="fr-FR" sz="1200" kern="1200" dirty="0" smtClean="0">
                <a:solidFill>
                  <a:schemeClr val="tx1"/>
                </a:solidFill>
                <a:effectLst/>
                <a:latin typeface="+mn-lt"/>
                <a:ea typeface="+mn-ea"/>
                <a:cs typeface="+mn-cs"/>
              </a:rPr>
              <a:t>aux environs de 90 000 unités. </a:t>
            </a:r>
            <a:endParaRPr lang="fr-FR" sz="1200" b="0" baseline="0" dirty="0" smtClean="0"/>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5</a:t>
            </a:fld>
            <a:endParaRPr lang="fr-FR"/>
          </a:p>
        </p:txBody>
      </p:sp>
    </p:spTree>
    <p:extLst>
      <p:ext uri="{BB962C8B-B14F-4D97-AF65-F5344CB8AC3E}">
        <p14:creationId xmlns:p14="http://schemas.microsoft.com/office/powerpoint/2010/main" val="3462965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Rebond</a:t>
            </a:r>
            <a:r>
              <a:rPr lang="fr-FR" baseline="0" dirty="0" smtClean="0"/>
              <a:t> des ventes dans le diffus commence à se lire sur les permis depuis le printemps (+1,9 % en 2019) puis sur les mises en chantier depuis 3 mois (+0,3% en 2019). Amélioration va se poursuivre en 2020 (+2,6 % côté permis et +2,8% côté mises en chantier). Va se diffuser rapidement sur l’activité, compte tenu de délais de production plus courts sur ce segment.</a:t>
            </a:r>
            <a:endParaRPr lang="fr-FR" dirty="0"/>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6</a:t>
            </a:fld>
            <a:endParaRPr lang="fr-FR"/>
          </a:p>
        </p:txBody>
      </p:sp>
    </p:spTree>
    <p:extLst>
      <p:ext uri="{BB962C8B-B14F-4D97-AF65-F5344CB8AC3E}">
        <p14:creationId xmlns:p14="http://schemas.microsoft.com/office/powerpoint/2010/main" val="994581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En revanche, malgré la stabilisation des ventes, la</a:t>
            </a:r>
            <a:r>
              <a:rPr lang="fr-FR" baseline="0" dirty="0" smtClean="0"/>
              <a:t> baisse des agréments de logements locatifs sociaux neufs (-9,2% en 2017 et -3,3% en 2018), consécutive notamment à la RLS, se lit déjà en termes de permis (-10,4% en 2019) et de mises en chantier (-4,1%).</a:t>
            </a:r>
          </a:p>
          <a:p>
            <a:r>
              <a:rPr lang="fr-FR" baseline="0" dirty="0" smtClean="0"/>
              <a:t>Bien que le secteur locatif social se stabilisera en termes d’agrément en 2020, l’effondrement des mises en vente va commencer à peser sur le volet privé. Donc les permis et les mises en chantier reculeront respectivement de 5,3% et 5,7%.</a:t>
            </a:r>
          </a:p>
          <a:p>
            <a:r>
              <a:rPr lang="fr-FR" baseline="0" dirty="0" smtClean="0"/>
              <a:t>Compte tenu de délais de production plus longs sur le collectif, l’activité a encore un peu tenu en 2019 (+1,0%) mais chutera en 2020 (-4,6%).</a:t>
            </a:r>
            <a:endParaRPr lang="fr-FR" dirty="0"/>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7</a:t>
            </a:fld>
            <a:endParaRPr lang="fr-FR"/>
          </a:p>
        </p:txBody>
      </p:sp>
    </p:spTree>
    <p:extLst>
      <p:ext uri="{BB962C8B-B14F-4D97-AF65-F5344CB8AC3E}">
        <p14:creationId xmlns:p14="http://schemas.microsoft.com/office/powerpoint/2010/main" val="939920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Pour</a:t>
            </a:r>
            <a:r>
              <a:rPr lang="fr-FR" baseline="0" dirty="0" smtClean="0"/>
              <a:t> 2019, près de 408 000 logements commencés (-2,2%), en tenant compte de la révision annuelle des statistiques qui sera opérée en février.</a:t>
            </a:r>
          </a:p>
          <a:p>
            <a:r>
              <a:rPr lang="fr-FR" baseline="0" dirty="0" smtClean="0"/>
              <a:t>Pour 2020, perte de 8 000 mises en chantier d’où un niveau d’environ 400 000 logements commencés.</a:t>
            </a:r>
          </a:p>
          <a:p>
            <a:endParaRPr lang="fr-FR" baseline="0" dirty="0" smtClean="0"/>
          </a:p>
          <a:p>
            <a:r>
              <a:rPr lang="fr-FR" dirty="0" smtClean="0"/>
              <a:t>En termes</a:t>
            </a:r>
            <a:r>
              <a:rPr lang="fr-FR" baseline="0" dirty="0" smtClean="0"/>
              <a:t> de production, petite croissance de 0,8% en 2019 mais baisse de 1% en 2020.</a:t>
            </a:r>
            <a:endParaRPr lang="fr-FR" dirty="0"/>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8</a:t>
            </a:fld>
            <a:endParaRPr lang="fr-FR"/>
          </a:p>
        </p:txBody>
      </p:sp>
    </p:spTree>
    <p:extLst>
      <p:ext uri="{BB962C8B-B14F-4D97-AF65-F5344CB8AC3E}">
        <p14:creationId xmlns:p14="http://schemas.microsoft.com/office/powerpoint/2010/main" val="26036179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fr-FR" sz="1200" b="0" baseline="0" dirty="0" smtClean="0"/>
              <a:t>Ralentissement anticipé, pour 2020, de l’investissement :</a:t>
            </a:r>
          </a:p>
          <a:p>
            <a:pPr marL="171450" marR="0" lvl="0" indent="-171450" algn="l" defTabSz="914400" rtl="0" eaLnBrk="1" fontAlgn="base" latinLnBrk="0" hangingPunct="1">
              <a:lnSpc>
                <a:spcPct val="100000"/>
              </a:lnSpc>
              <a:spcBef>
                <a:spcPct val="30000"/>
              </a:spcBef>
              <a:spcAft>
                <a:spcPct val="0"/>
              </a:spcAft>
              <a:buClrTx/>
              <a:buSzTx/>
              <a:buFontTx/>
              <a:buChar char="-"/>
              <a:tabLst/>
              <a:defRPr/>
            </a:pPr>
            <a:r>
              <a:rPr lang="fr-FR" sz="1200" b="0" baseline="0" dirty="0" smtClean="0"/>
              <a:t>des entreprises (+2,2% contre +3,5 % en 2019) ;</a:t>
            </a:r>
          </a:p>
          <a:p>
            <a:pPr marL="171450" marR="0" lvl="0" indent="-171450" algn="l" defTabSz="914400" rtl="0" eaLnBrk="1" fontAlgn="base" latinLnBrk="0" hangingPunct="1">
              <a:lnSpc>
                <a:spcPct val="100000"/>
              </a:lnSpc>
              <a:spcBef>
                <a:spcPct val="30000"/>
              </a:spcBef>
              <a:spcAft>
                <a:spcPct val="0"/>
              </a:spcAft>
              <a:buClrTx/>
              <a:buSzTx/>
              <a:buFontTx/>
              <a:buChar char="-"/>
              <a:tabLst/>
              <a:defRPr/>
            </a:pPr>
            <a:r>
              <a:rPr lang="fr-FR" sz="1200" b="0" baseline="0" dirty="0" smtClean="0"/>
              <a:t>de l’État et des collectivités territoriales, surtout de son bloc communal (+1,3% contre +3,5% en 2019), compte tenu des élections municipales et du gel des projets qui va s’ensuivre.</a:t>
            </a:r>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9</a:t>
            </a:fld>
            <a:endParaRPr lang="fr-FR"/>
          </a:p>
        </p:txBody>
      </p:sp>
    </p:spTree>
    <p:extLst>
      <p:ext uri="{BB962C8B-B14F-4D97-AF65-F5344CB8AC3E}">
        <p14:creationId xmlns:p14="http://schemas.microsoft.com/office/powerpoint/2010/main" val="14614911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Surfaces autorisées et commencées de bâtiments non résidentiels (hors agricole) bien orientées</a:t>
            </a:r>
            <a:r>
              <a:rPr lang="fr-FR" baseline="0" dirty="0" smtClean="0"/>
              <a:t> en 2019 (respectivement +5,9% et +6,9%) d’où une activité toujours soutenue (+5,1%).</a:t>
            </a:r>
          </a:p>
          <a:p>
            <a:endParaRPr lang="fr-FR" baseline="0" dirty="0" smtClean="0"/>
          </a:p>
          <a:p>
            <a:r>
              <a:rPr lang="fr-FR" baseline="0" dirty="0" smtClean="0"/>
              <a:t>Pour 2020, ralentissement mais encore 21,6 millions de m² de surfaces mises en chantier et une activité en hausse de 2,8% en volume.</a:t>
            </a:r>
            <a:endParaRPr lang="fr-FR" dirty="0"/>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10</a:t>
            </a:fld>
            <a:endParaRPr lang="fr-FR"/>
          </a:p>
        </p:txBody>
      </p:sp>
    </p:spTree>
    <p:extLst>
      <p:ext uri="{BB962C8B-B14F-4D97-AF65-F5344CB8AC3E}">
        <p14:creationId xmlns:p14="http://schemas.microsoft.com/office/powerpoint/2010/main" val="3966627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emf"/><Relationship Id="rId1" Type="http://schemas.openxmlformats.org/officeDocument/2006/relationships/slideMaster" Target="../slideMasters/slideMaster4.xml"/><Relationship Id="rId4" Type="http://schemas.openxmlformats.org/officeDocument/2006/relationships/image" Target="../media/image5.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emf"/><Relationship Id="rId1" Type="http://schemas.openxmlformats.org/officeDocument/2006/relationships/slideMaster" Target="../slideMasters/slideMaster5.xml"/><Relationship Id="rId4" Type="http://schemas.openxmlformats.org/officeDocument/2006/relationships/image" Target="../media/image10.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emf"/><Relationship Id="rId1" Type="http://schemas.openxmlformats.org/officeDocument/2006/relationships/slideMaster" Target="../slideMasters/slideMaster6.xml"/><Relationship Id="rId4" Type="http://schemas.openxmlformats.org/officeDocument/2006/relationships/image" Target="../media/image11.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emf"/><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emf"/><Relationship Id="rId1" Type="http://schemas.openxmlformats.org/officeDocument/2006/relationships/slideMaster" Target="../slideMasters/slideMaster7.xml"/><Relationship Id="rId4" Type="http://schemas.openxmlformats.org/officeDocument/2006/relationships/image" Target="../media/image10.pn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2.png"/><Relationship Id="rId1" Type="http://schemas.openxmlformats.org/officeDocument/2006/relationships/slideMaster" Target="../slideMasters/slideMaster7.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2.png"/><Relationship Id="rId1" Type="http://schemas.openxmlformats.org/officeDocument/2006/relationships/slideMaster" Target="../slideMasters/slideMaster7.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emf"/><Relationship Id="rId1" Type="http://schemas.openxmlformats.org/officeDocument/2006/relationships/slideMaster" Target="../slideMasters/slideMaster8.xml"/><Relationship Id="rId4" Type="http://schemas.openxmlformats.org/officeDocument/2006/relationships/image" Target="../media/image1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Master" Target="../slideMasters/slideMaster8.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Master" Target="../slideMasters/slideMaster8.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emf"/><Relationship Id="rId1" Type="http://schemas.openxmlformats.org/officeDocument/2006/relationships/slideMaster" Target="../slideMasters/slideMaster9.xml"/><Relationship Id="rId4" Type="http://schemas.openxmlformats.org/officeDocument/2006/relationships/image" Target="../media/image16.png"/></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Master" Target="../slideMasters/slideMaster9.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Master" Target="../slideMasters/slideMaster9.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2.emf"/><Relationship Id="rId1" Type="http://schemas.openxmlformats.org/officeDocument/2006/relationships/slideMaster" Target="../slideMasters/slideMaster10.xml"/><Relationship Id="rId4" Type="http://schemas.openxmlformats.org/officeDocument/2006/relationships/image" Target="../media/image12.png"/></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Master" Target="../slideMasters/slideMaster10.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Master" Target="../slideMasters/slideMaster10.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6.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11.png"/><Relationship Id="rId18" Type="http://schemas.openxmlformats.org/officeDocument/2006/relationships/image" Target="../media/image17.png"/><Relationship Id="rId3" Type="http://schemas.openxmlformats.org/officeDocument/2006/relationships/image" Target="../media/image9.png"/><Relationship Id="rId7" Type="http://schemas.openxmlformats.org/officeDocument/2006/relationships/image" Target="../media/image4.png"/><Relationship Id="rId12" Type="http://schemas.openxmlformats.org/officeDocument/2006/relationships/image" Target="../media/image20.png"/><Relationship Id="rId17" Type="http://schemas.openxmlformats.org/officeDocument/2006/relationships/image" Target="../media/image13.png"/><Relationship Id="rId2" Type="http://schemas.openxmlformats.org/officeDocument/2006/relationships/image" Target="../media/image7.png"/><Relationship Id="rId16" Type="http://schemas.openxmlformats.org/officeDocument/2006/relationships/image" Target="../media/image15.png"/><Relationship Id="rId1" Type="http://schemas.openxmlformats.org/officeDocument/2006/relationships/slideMaster" Target="../slideMasters/slideMaster11.xml"/><Relationship Id="rId6" Type="http://schemas.openxmlformats.org/officeDocument/2006/relationships/image" Target="../media/image19.png"/><Relationship Id="rId11" Type="http://schemas.openxmlformats.org/officeDocument/2006/relationships/image" Target="../media/image18.png"/><Relationship Id="rId5" Type="http://schemas.openxmlformats.org/officeDocument/2006/relationships/image" Target="../media/image12.png"/><Relationship Id="rId15" Type="http://schemas.openxmlformats.org/officeDocument/2006/relationships/image" Target="../media/image21.png"/><Relationship Id="rId10" Type="http://schemas.openxmlformats.org/officeDocument/2006/relationships/image" Target="../media/image6.png"/><Relationship Id="rId19" Type="http://schemas.openxmlformats.org/officeDocument/2006/relationships/image" Target="../media/image10.png"/><Relationship Id="rId4" Type="http://schemas.openxmlformats.org/officeDocument/2006/relationships/image" Target="../media/image8.png"/><Relationship Id="rId9" Type="http://schemas.openxmlformats.org/officeDocument/2006/relationships/image" Target="../media/image5.png"/><Relationship Id="rId14" Type="http://schemas.openxmlformats.org/officeDocument/2006/relationships/image" Target="../media/image1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emf"/><Relationship Id="rId1" Type="http://schemas.openxmlformats.org/officeDocument/2006/relationships/slideMaster" Target="../slideMasters/slideMaster3.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uverture">
    <p:spTree>
      <p:nvGrpSpPr>
        <p:cNvPr id="1" name=""/>
        <p:cNvGrpSpPr/>
        <p:nvPr/>
      </p:nvGrpSpPr>
      <p:grpSpPr>
        <a:xfrm>
          <a:off x="0" y="0"/>
          <a:ext cx="0" cy="0"/>
          <a:chOff x="0" y="0"/>
          <a:chExt cx="0" cy="0"/>
        </a:xfrm>
      </p:grpSpPr>
      <p:sp>
        <p:nvSpPr>
          <p:cNvPr id="8" name="Espace réservé du texte 7"/>
          <p:cNvSpPr>
            <a:spLocks noGrp="1"/>
          </p:cNvSpPr>
          <p:nvPr>
            <p:ph type="body" sz="quarter" idx="10" hasCustomPrompt="1"/>
          </p:nvPr>
        </p:nvSpPr>
        <p:spPr>
          <a:xfrm>
            <a:off x="1305697" y="2039058"/>
            <a:ext cx="9144000" cy="976312"/>
          </a:xfrm>
          <a:prstGeom prst="rect">
            <a:avLst/>
          </a:prstGeom>
        </p:spPr>
        <p:txBody>
          <a:bodyPr/>
          <a:lstStyle>
            <a:lvl1pPr marL="0" indent="0">
              <a:buFontTx/>
              <a:buNone/>
              <a:defRPr sz="6000" b="1">
                <a:solidFill>
                  <a:schemeClr val="bg1"/>
                </a:solidFill>
                <a:latin typeface="Candara" panose="020E0502030303020204" pitchFamily="34" charset="0"/>
              </a:defRPr>
            </a:lvl1pPr>
          </a:lstStyle>
          <a:p>
            <a:pPr lvl="0"/>
            <a:r>
              <a:rPr lang="fr-FR" dirty="0" smtClean="0"/>
              <a:t>Modifiez le style du titre</a:t>
            </a:r>
            <a:endParaRPr lang="fr-FR" dirty="0"/>
          </a:p>
        </p:txBody>
      </p:sp>
      <p:sp>
        <p:nvSpPr>
          <p:cNvPr id="10" name="Espace réservé du texte 9"/>
          <p:cNvSpPr>
            <a:spLocks noGrp="1"/>
          </p:cNvSpPr>
          <p:nvPr>
            <p:ph type="body" sz="quarter" idx="11" hasCustomPrompt="1"/>
          </p:nvPr>
        </p:nvSpPr>
        <p:spPr>
          <a:xfrm>
            <a:off x="1304925" y="3403600"/>
            <a:ext cx="9144000" cy="627063"/>
          </a:xfrm>
          <a:prstGeom prst="rect">
            <a:avLst/>
          </a:prstGeom>
        </p:spPr>
        <p:txBody>
          <a:bodyPr/>
          <a:lstStyle>
            <a:lvl1pPr marL="0" indent="0">
              <a:buFontTx/>
              <a:buNone/>
              <a:defRPr sz="3600">
                <a:solidFill>
                  <a:schemeClr val="bg1"/>
                </a:solidFill>
                <a:latin typeface="Candara" panose="020E0502030303020204" pitchFamily="34" charset="0"/>
              </a:defRPr>
            </a:lvl1pPr>
          </a:lstStyle>
          <a:p>
            <a:pPr lvl="0"/>
            <a:r>
              <a:rPr lang="fr-FR" dirty="0" smtClean="0"/>
              <a:t>Modifiez les styles du texte du masque</a:t>
            </a:r>
            <a:endParaRPr lang="fr-FR" dirty="0"/>
          </a:p>
        </p:txBody>
      </p:sp>
    </p:spTree>
    <p:extLst>
      <p:ext uri="{BB962C8B-B14F-4D97-AF65-F5344CB8AC3E}">
        <p14:creationId xmlns:p14="http://schemas.microsoft.com/office/powerpoint/2010/main" val="16983840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re et illustra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2034116" y="237067"/>
            <a:ext cx="9751483" cy="355600"/>
          </a:xfrm>
          <a:prstGeom prst="rect">
            <a:avLst/>
          </a:prstGeom>
        </p:spPr>
        <p:txBody>
          <a:bodyPr anchor="b"/>
          <a:lstStyle>
            <a:lvl1pPr>
              <a:defRPr sz="2400" b="0">
                <a:solidFill>
                  <a:srgbClr val="27B6D9"/>
                </a:solidFill>
                <a:latin typeface="Candara" panose="020E0502030303020204" pitchFamily="34" charset="0"/>
              </a:defRPr>
            </a:lvl1pPr>
          </a:lstStyle>
          <a:p>
            <a:r>
              <a:rPr lang="fr-FR" dirty="0" smtClean="0"/>
              <a:t>Modifiez le style surtitre</a:t>
            </a:r>
            <a:endParaRPr lang="fr-FR" dirty="0"/>
          </a:p>
        </p:txBody>
      </p:sp>
      <p:sp>
        <p:nvSpPr>
          <p:cNvPr id="10" name="Espace réservé du texte 9"/>
          <p:cNvSpPr>
            <a:spLocks noGrp="1"/>
          </p:cNvSpPr>
          <p:nvPr>
            <p:ph type="body" sz="quarter" idx="14" hasCustomPrompt="1"/>
          </p:nvPr>
        </p:nvSpPr>
        <p:spPr>
          <a:xfrm>
            <a:off x="2033588" y="592667"/>
            <a:ext cx="9752012" cy="762000"/>
          </a:xfrm>
          <a:prstGeom prst="rect">
            <a:avLst/>
          </a:prstGeom>
        </p:spPr>
        <p:txBody>
          <a:bodyPr/>
          <a:lstStyle>
            <a:lvl1pPr marL="0" indent="0">
              <a:buFontTx/>
              <a:buNone/>
              <a:defRPr sz="4800" b="1">
                <a:solidFill>
                  <a:srgbClr val="9D1918"/>
                </a:solidFill>
                <a:latin typeface="Candara" panose="020E0502030303020204" pitchFamily="34" charset="0"/>
              </a:defRPr>
            </a:lvl1pPr>
          </a:lstStyle>
          <a:p>
            <a:pPr lvl="0"/>
            <a:r>
              <a:rPr lang="fr-FR" dirty="0" smtClean="0"/>
              <a:t>Modifiez le style du titre</a:t>
            </a:r>
          </a:p>
        </p:txBody>
      </p:sp>
      <p:sp>
        <p:nvSpPr>
          <p:cNvPr id="12" name="Espace réservé du texte 11"/>
          <p:cNvSpPr>
            <a:spLocks noGrp="1"/>
          </p:cNvSpPr>
          <p:nvPr>
            <p:ph type="body" sz="quarter" idx="15" hasCustomPrompt="1"/>
          </p:nvPr>
        </p:nvSpPr>
        <p:spPr>
          <a:xfrm>
            <a:off x="2033587" y="1363266"/>
            <a:ext cx="9752012" cy="457200"/>
          </a:xfrm>
          <a:prstGeom prst="rect">
            <a:avLst/>
          </a:prstGeom>
        </p:spPr>
        <p:txBody>
          <a:bodyPr/>
          <a:lstStyle>
            <a:lvl1pPr>
              <a:defRPr sz="3200">
                <a:latin typeface="Candara" panose="020E0502030303020204" pitchFamily="34" charset="0"/>
              </a:defRPr>
            </a:lvl1pPr>
          </a:lstStyle>
          <a:p>
            <a:pPr lvl="0"/>
            <a:r>
              <a:rPr lang="fr-FR" dirty="0" smtClean="0"/>
              <a:t>Modifiez le style du sous-titre</a:t>
            </a:r>
            <a:endParaRPr lang="fr-FR" dirty="0"/>
          </a:p>
        </p:txBody>
      </p:sp>
      <p:sp>
        <p:nvSpPr>
          <p:cNvPr id="14" name="Espace réservé du texte 13"/>
          <p:cNvSpPr>
            <a:spLocks noGrp="1"/>
          </p:cNvSpPr>
          <p:nvPr>
            <p:ph type="body" sz="quarter" idx="16" hasCustomPrompt="1"/>
          </p:nvPr>
        </p:nvSpPr>
        <p:spPr>
          <a:xfrm>
            <a:off x="2033587" y="6468533"/>
            <a:ext cx="3554412" cy="220663"/>
          </a:xfrm>
          <a:prstGeom prst="rect">
            <a:avLst/>
          </a:prstGeom>
        </p:spPr>
        <p:txBody>
          <a:bodyPr/>
          <a:lstStyle>
            <a:lvl1pPr marL="0" indent="0">
              <a:buFontTx/>
              <a:buNone/>
              <a:defRPr sz="1100" i="1">
                <a:latin typeface="Candara" panose="020E0502030303020204" pitchFamily="34" charset="0"/>
              </a:defRPr>
            </a:lvl1pPr>
          </a:lstStyle>
          <a:p>
            <a:pPr lvl="0"/>
            <a:r>
              <a:rPr lang="fr-FR" dirty="0" smtClean="0"/>
              <a:t>Modifier la source</a:t>
            </a:r>
            <a:endParaRPr lang="fr-FR" dirty="0"/>
          </a:p>
        </p:txBody>
      </p:sp>
      <p:sp>
        <p:nvSpPr>
          <p:cNvPr id="16" name="Espace réservé du graphique 15"/>
          <p:cNvSpPr>
            <a:spLocks noGrp="1"/>
          </p:cNvSpPr>
          <p:nvPr>
            <p:ph type="chart" sz="quarter" idx="17"/>
          </p:nvPr>
        </p:nvSpPr>
        <p:spPr>
          <a:xfrm>
            <a:off x="2033588" y="1998398"/>
            <a:ext cx="9752012" cy="3759465"/>
          </a:xfrm>
          <a:prstGeom prst="rect">
            <a:avLst/>
          </a:prstGeom>
        </p:spPr>
        <p:txBody>
          <a:bodyPr/>
          <a:lstStyle/>
          <a:p>
            <a:endParaRPr lang="fr-FR" dirty="0"/>
          </a:p>
        </p:txBody>
      </p:sp>
      <p:sp>
        <p:nvSpPr>
          <p:cNvPr id="9" name="Rectangle 8"/>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23294123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2091267" y="754591"/>
            <a:ext cx="8272394" cy="1325563"/>
          </a:xfrm>
          <a:prstGeom prst="rect">
            <a:avLst/>
          </a:prstGeom>
        </p:spPr>
        <p:txBody>
          <a:bodyPr/>
          <a:lstStyle>
            <a:lvl1pPr>
              <a:defRPr sz="4800" b="1">
                <a:solidFill>
                  <a:srgbClr val="9D1918"/>
                </a:solidFill>
                <a:latin typeface="Candara" panose="020E0502030303020204" pitchFamily="34" charset="0"/>
              </a:defRPr>
            </a:lvl1pPr>
          </a:lstStyle>
          <a:p>
            <a:r>
              <a:rPr lang="fr-FR" dirty="0" smtClean="0"/>
              <a:t>Modifiez le style du titre</a:t>
            </a:r>
            <a:endParaRPr lang="fr-FR" dirty="0"/>
          </a:p>
        </p:txBody>
      </p:sp>
      <p:sp>
        <p:nvSpPr>
          <p:cNvPr id="8" name="Espace réservé du contenu 2">
            <a:extLst>
              <a:ext uri="{FF2B5EF4-FFF2-40B4-BE49-F238E27FC236}">
                <a16:creationId xmlns:a16="http://schemas.microsoft.com/office/drawing/2014/main" xmlns="" id="{3B1CB9C0-FCC5-F147-A64D-C72A1857153A}"/>
              </a:ext>
            </a:extLst>
          </p:cNvPr>
          <p:cNvSpPr>
            <a:spLocks noGrp="1"/>
          </p:cNvSpPr>
          <p:nvPr>
            <p:ph idx="1" hasCustomPrompt="1"/>
          </p:nvPr>
        </p:nvSpPr>
        <p:spPr>
          <a:xfrm>
            <a:off x="2091267" y="2320567"/>
            <a:ext cx="4536274" cy="2758732"/>
          </a:xfrm>
          <a:prstGeom prst="rect">
            <a:avLst/>
          </a:prstGeom>
        </p:spPr>
        <p:txBody>
          <a:bodyPr>
            <a:normAutofit/>
          </a:bodyPr>
          <a:lstStyle>
            <a:lvl1pPr marL="285750" indent="-285750">
              <a:buClr>
                <a:srgbClr val="008D44"/>
              </a:buClr>
              <a:buSzPct val="100000"/>
              <a:buFontTx/>
              <a:buBlip>
                <a:blip r:embed="rId2"/>
              </a:buBlip>
              <a:defRPr sz="2400">
                <a:solidFill>
                  <a:srgbClr val="27B6D9"/>
                </a:solidFill>
                <a:latin typeface="Candara" panose="020E0502030303020204" pitchFamily="34" charset="0"/>
              </a:defRPr>
            </a:lvl1pPr>
            <a:lvl2pPr marL="685800" indent="-228600">
              <a:buClr>
                <a:srgbClr val="054A89"/>
              </a:buClr>
              <a:buSzPct val="100000"/>
              <a:buFontTx/>
              <a:buBlip>
                <a:blip r:embed="rId3"/>
              </a:buBlip>
              <a:defRPr sz="1800" b="0" i="0">
                <a:solidFill>
                  <a:srgbClr val="9D1918"/>
                </a:solidFill>
                <a:latin typeface="Candara" panose="020E0502030303020204" pitchFamily="34" charset="0"/>
              </a:defRPr>
            </a:lvl2pPr>
          </a:lstStyle>
          <a:p>
            <a:pPr lvl="0"/>
            <a:r>
              <a:rPr lang="fr-FR" dirty="0" smtClean="0"/>
              <a:t>Modifiez les styles du texte</a:t>
            </a:r>
          </a:p>
          <a:p>
            <a:pPr lvl="1"/>
            <a:r>
              <a:rPr lang="fr-FR" dirty="0" smtClean="0"/>
              <a:t>Deuxième niveau</a:t>
            </a:r>
          </a:p>
        </p:txBody>
      </p:sp>
      <p:sp>
        <p:nvSpPr>
          <p:cNvPr id="9" name="Rectangle 8">
            <a:extLst>
              <a:ext uri="{FF2B5EF4-FFF2-40B4-BE49-F238E27FC236}">
                <a16:creationId xmlns:a16="http://schemas.microsoft.com/office/drawing/2014/main" xmlns="" id="{5E08F529-DC67-0440-9860-8182A515C279}"/>
              </a:ext>
            </a:extLst>
          </p:cNvPr>
          <p:cNvSpPr/>
          <p:nvPr userDrawn="1"/>
        </p:nvSpPr>
        <p:spPr>
          <a:xfrm>
            <a:off x="7275613" y="2320567"/>
            <a:ext cx="3088048" cy="2758732"/>
          </a:xfrm>
          <a:prstGeom prst="rect">
            <a:avLst/>
          </a:prstGeom>
          <a:solidFill>
            <a:srgbClr val="27B6D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10" name="Espace réservé du texte 9"/>
          <p:cNvSpPr>
            <a:spLocks noGrp="1"/>
          </p:cNvSpPr>
          <p:nvPr>
            <p:ph type="body" sz="quarter" idx="10" hasCustomPrompt="1"/>
          </p:nvPr>
        </p:nvSpPr>
        <p:spPr>
          <a:xfrm>
            <a:off x="2091600" y="237600"/>
            <a:ext cx="8272800" cy="3564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2400" b="0" kern="1200" dirty="0" smtClean="0">
                <a:solidFill>
                  <a:srgbClr val="27B6D9"/>
                </a:solidFill>
                <a:latin typeface="Candara" panose="020E0502030303020204" pitchFamily="34"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 typeface="Arial" panose="020B0604020202020204" pitchFamily="34" charset="0"/>
              <a:buNone/>
              <a:tabLst/>
              <a:defRPr/>
            </a:pPr>
            <a:r>
              <a:rPr lang="fr-FR" dirty="0" smtClean="0"/>
              <a:t>Modifiez le style surtitre</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fr-FR" dirty="0"/>
          </a:p>
        </p:txBody>
      </p:sp>
    </p:spTree>
    <p:extLst>
      <p:ext uri="{BB962C8B-B14F-4D97-AF65-F5344CB8AC3E}">
        <p14:creationId xmlns:p14="http://schemas.microsoft.com/office/powerpoint/2010/main" val="29592457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0" name="Titre 22">
            <a:extLst>
              <a:ext uri="{FF2B5EF4-FFF2-40B4-BE49-F238E27FC236}">
                <a16:creationId xmlns:a16="http://schemas.microsoft.com/office/drawing/2014/main" xmlns="" id="{67EAE32F-2287-8D40-93CF-41CDD99B334A}"/>
              </a:ext>
            </a:extLst>
          </p:cNvPr>
          <p:cNvSpPr>
            <a:spLocks noGrp="1"/>
          </p:cNvSpPr>
          <p:nvPr>
            <p:ph type="title" hasCustomPrompt="1"/>
          </p:nvPr>
        </p:nvSpPr>
        <p:spPr>
          <a:xfrm>
            <a:off x="2063782" y="795867"/>
            <a:ext cx="9720850" cy="607277"/>
          </a:xfrm>
          <a:prstGeom prst="rect">
            <a:avLst/>
          </a:prstGeom>
        </p:spPr>
        <p:txBody>
          <a:bodyPr/>
          <a:lstStyle>
            <a:lvl1pPr>
              <a:defRPr sz="4800" b="1">
                <a:solidFill>
                  <a:srgbClr val="9D1918"/>
                </a:solidFill>
                <a:latin typeface="Candara" panose="020E0502030303020204" pitchFamily="34" charset="0"/>
              </a:defRPr>
            </a:lvl1pPr>
          </a:lstStyle>
          <a:p>
            <a:r>
              <a:rPr lang="fr-FR" dirty="0"/>
              <a:t>VOS CONTACTS</a:t>
            </a:r>
          </a:p>
        </p:txBody>
      </p:sp>
      <p:sp>
        <p:nvSpPr>
          <p:cNvPr id="11" name="Espace réservé du contenu 2">
            <a:extLst>
              <a:ext uri="{FF2B5EF4-FFF2-40B4-BE49-F238E27FC236}">
                <a16:creationId xmlns:a16="http://schemas.microsoft.com/office/drawing/2014/main" xmlns="" id="{B09A144A-E6FF-F546-A4F2-24CDF8A7A14C}"/>
              </a:ext>
            </a:extLst>
          </p:cNvPr>
          <p:cNvSpPr>
            <a:spLocks noGrp="1"/>
          </p:cNvSpPr>
          <p:nvPr>
            <p:ph idx="1" hasCustomPrompt="1"/>
          </p:nvPr>
        </p:nvSpPr>
        <p:spPr>
          <a:xfrm>
            <a:off x="4521975" y="2169429"/>
            <a:ext cx="7262657" cy="2758732"/>
          </a:xfrm>
          <a:prstGeom prst="rect">
            <a:avLst/>
          </a:prstGeom>
        </p:spPr>
        <p:txBody>
          <a:bodyPr>
            <a:normAutofit/>
          </a:bodyPr>
          <a:lstStyle>
            <a:lvl1pPr marL="285750" indent="-285750">
              <a:buClr>
                <a:srgbClr val="008D44"/>
              </a:buClr>
              <a:buSzPct val="100000"/>
              <a:buFontTx/>
              <a:buBlip>
                <a:blip r:embed="rId2"/>
              </a:buBlip>
              <a:defRPr sz="2400">
                <a:solidFill>
                  <a:srgbClr val="27B6D9"/>
                </a:solidFill>
                <a:latin typeface="Candara" panose="020E0502030303020204" pitchFamily="34" charset="0"/>
              </a:defRPr>
            </a:lvl1pPr>
            <a:lvl2pPr marL="685800" indent="-228600">
              <a:buClr>
                <a:srgbClr val="054A89"/>
              </a:buClr>
              <a:buSzPct val="100000"/>
              <a:buFontTx/>
              <a:buBlip>
                <a:blip r:embed="rId3"/>
              </a:buBlip>
              <a:defRPr sz="1800" b="0" i="0">
                <a:solidFill>
                  <a:srgbClr val="9D1918"/>
                </a:solidFill>
                <a:latin typeface="Candara" panose="020E0502030303020204" pitchFamily="34" charset="0"/>
              </a:defRPr>
            </a:lvl2pPr>
          </a:lstStyle>
          <a:p>
            <a:pPr lvl="0"/>
            <a:r>
              <a:rPr lang="fr-FR" dirty="0" smtClean="0"/>
              <a:t>Modifiez les styles du texte du masque</a:t>
            </a:r>
          </a:p>
          <a:p>
            <a:pPr lvl="1"/>
            <a:r>
              <a:rPr lang="fr-FR" dirty="0" smtClean="0"/>
              <a:t>Deuxième niveau</a:t>
            </a:r>
          </a:p>
        </p:txBody>
      </p:sp>
      <p:sp>
        <p:nvSpPr>
          <p:cNvPr id="12" name="Ellipse 11">
            <a:extLst>
              <a:ext uri="{FF2B5EF4-FFF2-40B4-BE49-F238E27FC236}">
                <a16:creationId xmlns:a16="http://schemas.microsoft.com/office/drawing/2014/main" xmlns="" id="{B35B5E9C-92BA-CE4A-9A35-DCB9A8FF68FB}"/>
              </a:ext>
            </a:extLst>
          </p:cNvPr>
          <p:cNvSpPr/>
          <p:nvPr userDrawn="1"/>
        </p:nvSpPr>
        <p:spPr>
          <a:xfrm>
            <a:off x="2493908" y="2049634"/>
            <a:ext cx="1636924" cy="163692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37273720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17400958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Intercalaire bordeau">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ACFCB007-5677-2B45-B35A-FCD3750C367D}"/>
              </a:ext>
            </a:extLst>
          </p:cNvPr>
          <p:cNvSpPr/>
          <p:nvPr userDrawn="1"/>
        </p:nvSpPr>
        <p:spPr>
          <a:xfrm>
            <a:off x="199215" y="162068"/>
            <a:ext cx="11817194" cy="6490846"/>
          </a:xfrm>
          <a:prstGeom prst="rect">
            <a:avLst/>
          </a:prstGeom>
          <a:solidFill>
            <a:srgbClr val="9D19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pic>
        <p:nvPicPr>
          <p:cNvPr id="4" name="Image 3">
            <a:extLst>
              <a:ext uri="{FF2B5EF4-FFF2-40B4-BE49-F238E27FC236}">
                <a16:creationId xmlns:a16="http://schemas.microsoft.com/office/drawing/2014/main" xmlns="" id="{C097A334-00FD-504B-93EC-B6E9C95405C5}"/>
              </a:ext>
            </a:extLst>
          </p:cNvPr>
          <p:cNvPicPr>
            <a:picLocks noChangeAspect="1"/>
          </p:cNvPicPr>
          <p:nvPr userDrawn="1"/>
        </p:nvPicPr>
        <p:blipFill>
          <a:blip r:embed="rId2">
            <a:alphaModFix amt="23000"/>
          </a:blip>
          <a:stretch>
            <a:fillRect/>
          </a:stretch>
        </p:blipFill>
        <p:spPr>
          <a:xfrm>
            <a:off x="2505262" y="2870031"/>
            <a:ext cx="7181476" cy="3807971"/>
          </a:xfrm>
          <a:prstGeom prst="rect">
            <a:avLst/>
          </a:prstGeom>
        </p:spPr>
      </p:pic>
      <p:pic>
        <p:nvPicPr>
          <p:cNvPr id="5" name="Image 4">
            <a:extLst>
              <a:ext uri="{FF2B5EF4-FFF2-40B4-BE49-F238E27FC236}">
                <a16:creationId xmlns:a16="http://schemas.microsoft.com/office/drawing/2014/main" xmlns="" id="{AC164645-C9A8-6B4C-A870-F9CD132110E2}"/>
              </a:ext>
            </a:extLst>
          </p:cNvPr>
          <p:cNvPicPr>
            <a:picLocks noChangeAspect="1"/>
          </p:cNvPicPr>
          <p:nvPr userDrawn="1"/>
        </p:nvPicPr>
        <p:blipFill>
          <a:blip r:embed="rId3"/>
          <a:stretch>
            <a:fillRect/>
          </a:stretch>
        </p:blipFill>
        <p:spPr>
          <a:xfrm>
            <a:off x="10319951" y="496957"/>
            <a:ext cx="1775255" cy="4084328"/>
          </a:xfrm>
          <a:prstGeom prst="rect">
            <a:avLst/>
          </a:prstGeom>
        </p:spPr>
      </p:pic>
      <p:sp>
        <p:nvSpPr>
          <p:cNvPr id="6" name="Sous-titre 2" descr="DATE&#10;">
            <a:extLst>
              <a:ext uri="{FF2B5EF4-FFF2-40B4-BE49-F238E27FC236}">
                <a16:creationId xmlns:a16="http://schemas.microsoft.com/office/drawing/2014/main" xmlns="" id="{76D91CC4-6362-F649-8EF2-7AD8A87D50A3}"/>
              </a:ext>
            </a:extLst>
          </p:cNvPr>
          <p:cNvSpPr>
            <a:spLocks noGrp="1"/>
          </p:cNvSpPr>
          <p:nvPr>
            <p:ph type="subTitle" idx="1" hasCustomPrompt="1"/>
          </p:nvPr>
        </p:nvSpPr>
        <p:spPr>
          <a:xfrm>
            <a:off x="1305697" y="3407491"/>
            <a:ext cx="9014254" cy="500405"/>
          </a:xfrm>
          <a:prstGeom prst="rect">
            <a:avLst/>
          </a:prstGeom>
        </p:spPr>
        <p:txBody>
          <a:bodyPr>
            <a:noAutofit/>
          </a:bodyPr>
          <a:lstStyle>
            <a:lvl1pPr marL="0" indent="0" algn="l">
              <a:buNone/>
              <a:defRPr sz="3600" b="0" i="0">
                <a:solidFill>
                  <a:schemeClr val="bg1"/>
                </a:solidFill>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smtClean="0"/>
              <a:t>Modifiez le style des sous-titres du masque</a:t>
            </a:r>
            <a:endParaRPr lang="fr-FR" dirty="0"/>
          </a:p>
        </p:txBody>
      </p:sp>
      <p:sp>
        <p:nvSpPr>
          <p:cNvPr id="7" name="Rectangle 6">
            <a:extLst>
              <a:ext uri="{FF2B5EF4-FFF2-40B4-BE49-F238E27FC236}">
                <a16:creationId xmlns:a16="http://schemas.microsoft.com/office/drawing/2014/main" xmlns="" id="{696E0981-7E34-9D40-88D2-48089762788E}"/>
              </a:ext>
            </a:extLst>
          </p:cNvPr>
          <p:cNvSpPr/>
          <p:nvPr userDrawn="1"/>
        </p:nvSpPr>
        <p:spPr>
          <a:xfrm>
            <a:off x="10128229" y="2201845"/>
            <a:ext cx="313485" cy="847981"/>
          </a:xfrm>
          <a:prstGeom prst="rect">
            <a:avLst/>
          </a:prstGeom>
          <a:solidFill>
            <a:srgbClr val="9D19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sp>
        <p:nvSpPr>
          <p:cNvPr id="8" name="Titre 1">
            <a:extLst>
              <a:ext uri="{FF2B5EF4-FFF2-40B4-BE49-F238E27FC236}">
                <a16:creationId xmlns:a16="http://schemas.microsoft.com/office/drawing/2014/main" xmlns="" id="{DB678A0E-8A30-414D-BF26-910F73173F5B}"/>
              </a:ext>
            </a:extLst>
          </p:cNvPr>
          <p:cNvSpPr>
            <a:spLocks noGrp="1"/>
          </p:cNvSpPr>
          <p:nvPr>
            <p:ph type="ctrTitle"/>
          </p:nvPr>
        </p:nvSpPr>
        <p:spPr>
          <a:xfrm>
            <a:off x="1305697" y="1958666"/>
            <a:ext cx="9277636" cy="1155438"/>
          </a:xfrm>
          <a:prstGeom prst="rect">
            <a:avLst/>
          </a:prstGeom>
        </p:spPr>
        <p:txBody>
          <a:bodyPr anchor="b"/>
          <a:lstStyle>
            <a:lvl1pPr algn="l">
              <a:defRPr sz="6000" b="1" i="0">
                <a:solidFill>
                  <a:schemeClr val="bg1"/>
                </a:solidFill>
                <a:latin typeface="Candara" panose="020E0502030303020204" pitchFamily="34" charset="0"/>
              </a:defRPr>
            </a:lvl1pPr>
          </a:lstStyle>
          <a:p>
            <a:r>
              <a:rPr lang="fr-FR" dirty="0" smtClean="0"/>
              <a:t>Modifiez le style du titre</a:t>
            </a:r>
            <a:endParaRPr lang="fr-FR" dirty="0"/>
          </a:p>
        </p:txBody>
      </p:sp>
    </p:spTree>
    <p:extLst>
      <p:ext uri="{BB962C8B-B14F-4D97-AF65-F5344CB8AC3E}">
        <p14:creationId xmlns:p14="http://schemas.microsoft.com/office/powerpoint/2010/main" val="25753426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xmlns="" id="{409447F8-A408-2443-85AC-9AD6177A5BA5}"/>
              </a:ext>
            </a:extLst>
          </p:cNvPr>
          <p:cNvPicPr>
            <a:picLocks noChangeAspect="1"/>
          </p:cNvPicPr>
          <p:nvPr userDrawn="1"/>
        </p:nvPicPr>
        <p:blipFill>
          <a:blip r:embed="rId2"/>
          <a:stretch>
            <a:fillRect/>
          </a:stretch>
        </p:blipFill>
        <p:spPr>
          <a:xfrm>
            <a:off x="703131" y="-1338373"/>
            <a:ext cx="1360651" cy="3130449"/>
          </a:xfrm>
          <a:prstGeom prst="rect">
            <a:avLst/>
          </a:prstGeom>
        </p:spPr>
      </p:pic>
      <p:sp>
        <p:nvSpPr>
          <p:cNvPr id="8" name="Titre 22">
            <a:extLst>
              <a:ext uri="{FF2B5EF4-FFF2-40B4-BE49-F238E27FC236}">
                <a16:creationId xmlns:a16="http://schemas.microsoft.com/office/drawing/2014/main" xmlns="" id="{67EAE32F-2287-8D40-93CF-41CDD99B334A}"/>
              </a:ext>
            </a:extLst>
          </p:cNvPr>
          <p:cNvSpPr>
            <a:spLocks noGrp="1"/>
          </p:cNvSpPr>
          <p:nvPr>
            <p:ph type="title"/>
          </p:nvPr>
        </p:nvSpPr>
        <p:spPr>
          <a:xfrm>
            <a:off x="2063782" y="819330"/>
            <a:ext cx="8640730" cy="738088"/>
          </a:xfrm>
          <a:prstGeom prst="rect">
            <a:avLst/>
          </a:prstGeom>
        </p:spPr>
        <p:txBody>
          <a:bodyPr/>
          <a:lstStyle>
            <a:lvl1pPr>
              <a:defRPr sz="4800" b="1">
                <a:solidFill>
                  <a:srgbClr val="F6C90C"/>
                </a:solidFill>
                <a:latin typeface="Candara" panose="020E0502030303020204" pitchFamily="34" charset="0"/>
                <a:cs typeface="Arial" panose="020B0604020202020204" pitchFamily="34" charset="0"/>
              </a:defRPr>
            </a:lvl1pPr>
          </a:lstStyle>
          <a:p>
            <a:r>
              <a:rPr lang="fr-FR" dirty="0" smtClean="0"/>
              <a:t>Modifiez le style du titre</a:t>
            </a:r>
            <a:endParaRPr lang="fr-FR" dirty="0"/>
          </a:p>
        </p:txBody>
      </p:sp>
      <p:sp>
        <p:nvSpPr>
          <p:cNvPr id="9" name="Espace réservé du contenu 2">
            <a:extLst>
              <a:ext uri="{FF2B5EF4-FFF2-40B4-BE49-F238E27FC236}">
                <a16:creationId xmlns:a16="http://schemas.microsoft.com/office/drawing/2014/main" xmlns="" id="{3B1CB9C0-FCC5-F147-A64D-C72A1857153A}"/>
              </a:ext>
            </a:extLst>
          </p:cNvPr>
          <p:cNvSpPr>
            <a:spLocks noGrp="1"/>
          </p:cNvSpPr>
          <p:nvPr>
            <p:ph idx="1" hasCustomPrompt="1"/>
          </p:nvPr>
        </p:nvSpPr>
        <p:spPr>
          <a:xfrm>
            <a:off x="2063782" y="1792076"/>
            <a:ext cx="8640730" cy="4013188"/>
          </a:xfrm>
          <a:prstGeom prst="rect">
            <a:avLst/>
          </a:prstGeom>
        </p:spPr>
        <p:txBody>
          <a:bodyPr>
            <a:normAutofit/>
          </a:bodyPr>
          <a:lstStyle>
            <a:lvl1pPr marL="285750" indent="-285750">
              <a:buClr>
                <a:srgbClr val="008D44"/>
              </a:buClr>
              <a:buSzPct val="100000"/>
              <a:buFontTx/>
              <a:buBlip>
                <a:blip r:embed="rId3"/>
              </a:buBlip>
              <a:defRPr sz="3200" b="1">
                <a:solidFill>
                  <a:srgbClr val="9D1918"/>
                </a:solidFill>
                <a:latin typeface="Candara" panose="020E0502030303020204" pitchFamily="34" charset="0"/>
              </a:defRPr>
            </a:lvl1pPr>
            <a:lvl2pPr marL="685800" indent="-228600">
              <a:buClr>
                <a:srgbClr val="054A89"/>
              </a:buClr>
              <a:buSzPct val="100000"/>
              <a:buFontTx/>
              <a:buBlip>
                <a:blip r:embed="rId4"/>
              </a:buBlip>
              <a:defRPr sz="2800" b="0" i="0">
                <a:solidFill>
                  <a:srgbClr val="004996"/>
                </a:solidFill>
                <a:latin typeface="Candara" panose="020E0502030303020204" pitchFamily="34" charset="0"/>
              </a:defRPr>
            </a:lvl2pPr>
            <a:lvl3pPr marL="1143000" indent="-228600">
              <a:buFont typeface="Wingdings" panose="05000000000000000000" pitchFamily="2" charset="2"/>
              <a:buChar char="Ø"/>
              <a:defRPr sz="2400">
                <a:solidFill>
                  <a:srgbClr val="81B328"/>
                </a:solidFill>
                <a:latin typeface="Candara" panose="020E0502030303020204" pitchFamily="34" charset="0"/>
              </a:defRPr>
            </a:lvl3pPr>
            <a:lvl4pPr marL="1600200" indent="-228600">
              <a:buFont typeface="Courier New" panose="02070309020205020404" pitchFamily="49" charset="0"/>
              <a:buChar char="o"/>
              <a:defRPr b="1">
                <a:solidFill>
                  <a:srgbClr val="27B6D9"/>
                </a:solidFill>
                <a:latin typeface="Candara" panose="020E0502030303020204" pitchFamily="34" charset="0"/>
              </a:defRPr>
            </a:lvl4pPr>
            <a:lvl5pPr>
              <a:defRPr sz="1800" baseline="0">
                <a:latin typeface="Candara" panose="020E0502030303020204" pitchFamily="34" charset="0"/>
              </a:defRPr>
            </a:lvl5pPr>
          </a:lstStyle>
          <a:p>
            <a:pPr lvl="0"/>
            <a:r>
              <a:rPr lang="fr-FR" dirty="0" smtClean="0"/>
              <a:t>Modifiez les styles du texte</a:t>
            </a:r>
          </a:p>
          <a:p>
            <a:pPr lvl="1"/>
            <a:r>
              <a:rPr lang="fr-FR" dirty="0" smtClean="0"/>
              <a:t> Deuxième niveau</a:t>
            </a:r>
          </a:p>
          <a:p>
            <a:pPr lvl="2"/>
            <a:r>
              <a:rPr lang="fr-FR" dirty="0" smtClean="0"/>
              <a:t>Troisième niveau</a:t>
            </a:r>
          </a:p>
          <a:p>
            <a:pPr lvl="3"/>
            <a:r>
              <a:rPr lang="fr-FR" dirty="0" smtClean="0"/>
              <a:t>Quatrième niveau</a:t>
            </a:r>
          </a:p>
          <a:p>
            <a:pPr lvl="4"/>
            <a:r>
              <a:rPr lang="fr-FR" dirty="0" smtClean="0"/>
              <a:t>Cinquième niveau</a:t>
            </a:r>
          </a:p>
        </p:txBody>
      </p:sp>
      <p:sp>
        <p:nvSpPr>
          <p:cNvPr id="11" name="Rectangle 10"/>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3" name="Espace réservé du texte 2"/>
          <p:cNvSpPr>
            <a:spLocks noGrp="1"/>
          </p:cNvSpPr>
          <p:nvPr>
            <p:ph type="body" sz="quarter" idx="10" hasCustomPrompt="1"/>
          </p:nvPr>
        </p:nvSpPr>
        <p:spPr>
          <a:xfrm>
            <a:off x="2062800" y="237600"/>
            <a:ext cx="8640763" cy="3564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2400" b="0" kern="1200" dirty="0">
                <a:solidFill>
                  <a:srgbClr val="9D1918"/>
                </a:solidFill>
                <a:latin typeface="Candara" panose="020E0502030303020204" pitchFamily="34" charset="0"/>
                <a:ea typeface="+mj-ea"/>
                <a:cs typeface="+mj-cs"/>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smtClean="0"/>
              <a:t>Modifiez le style surtitre</a:t>
            </a:r>
            <a:endParaRPr lang="fr-FR" dirty="0"/>
          </a:p>
        </p:txBody>
      </p:sp>
    </p:spTree>
    <p:extLst>
      <p:ext uri="{BB962C8B-B14F-4D97-AF65-F5344CB8AC3E}">
        <p14:creationId xmlns:p14="http://schemas.microsoft.com/office/powerpoint/2010/main" val="20779250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re et illustra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2034116" y="237067"/>
            <a:ext cx="9751483" cy="355600"/>
          </a:xfrm>
          <a:prstGeom prst="rect">
            <a:avLst/>
          </a:prstGeom>
        </p:spPr>
        <p:txBody>
          <a:bodyPr anchor="b"/>
          <a:lstStyle>
            <a:lvl1pPr>
              <a:defRPr sz="2400" b="0">
                <a:solidFill>
                  <a:srgbClr val="9D1918"/>
                </a:solidFill>
                <a:latin typeface="Candara" panose="020E0502030303020204" pitchFamily="34" charset="0"/>
              </a:defRPr>
            </a:lvl1pPr>
          </a:lstStyle>
          <a:p>
            <a:r>
              <a:rPr lang="fr-FR" dirty="0" smtClean="0"/>
              <a:t>Modifiez le style surtitre</a:t>
            </a:r>
            <a:endParaRPr lang="fr-FR" dirty="0"/>
          </a:p>
        </p:txBody>
      </p:sp>
      <p:sp>
        <p:nvSpPr>
          <p:cNvPr id="10" name="Espace réservé du texte 9"/>
          <p:cNvSpPr>
            <a:spLocks noGrp="1"/>
          </p:cNvSpPr>
          <p:nvPr>
            <p:ph type="body" sz="quarter" idx="14" hasCustomPrompt="1"/>
          </p:nvPr>
        </p:nvSpPr>
        <p:spPr>
          <a:xfrm>
            <a:off x="2033588" y="592667"/>
            <a:ext cx="9752012" cy="762000"/>
          </a:xfrm>
          <a:prstGeom prst="rect">
            <a:avLst/>
          </a:prstGeom>
        </p:spPr>
        <p:txBody>
          <a:bodyPr/>
          <a:lstStyle>
            <a:lvl1pPr marL="0" indent="0">
              <a:buFontTx/>
              <a:buNone/>
              <a:defRPr sz="4800" b="1">
                <a:solidFill>
                  <a:srgbClr val="F6C90C"/>
                </a:solidFill>
                <a:latin typeface="Candara" panose="020E0502030303020204" pitchFamily="34" charset="0"/>
              </a:defRPr>
            </a:lvl1pPr>
          </a:lstStyle>
          <a:p>
            <a:pPr lvl="0"/>
            <a:r>
              <a:rPr lang="fr-FR" dirty="0" smtClean="0"/>
              <a:t>Modifiez le style du titre</a:t>
            </a:r>
          </a:p>
        </p:txBody>
      </p:sp>
      <p:sp>
        <p:nvSpPr>
          <p:cNvPr id="12" name="Espace réservé du texte 11"/>
          <p:cNvSpPr>
            <a:spLocks noGrp="1"/>
          </p:cNvSpPr>
          <p:nvPr>
            <p:ph type="body" sz="quarter" idx="15" hasCustomPrompt="1"/>
          </p:nvPr>
        </p:nvSpPr>
        <p:spPr>
          <a:xfrm>
            <a:off x="2033587" y="1363266"/>
            <a:ext cx="9752012" cy="457200"/>
          </a:xfrm>
          <a:prstGeom prst="rect">
            <a:avLst/>
          </a:prstGeom>
        </p:spPr>
        <p:txBody>
          <a:bodyPr/>
          <a:lstStyle>
            <a:lvl1pPr>
              <a:defRPr sz="3200">
                <a:latin typeface="Candara" panose="020E0502030303020204" pitchFamily="34" charset="0"/>
              </a:defRPr>
            </a:lvl1pPr>
          </a:lstStyle>
          <a:p>
            <a:pPr lvl="0"/>
            <a:r>
              <a:rPr lang="fr-FR" dirty="0" smtClean="0"/>
              <a:t>Modifiez le style du sous-titre</a:t>
            </a:r>
            <a:endParaRPr lang="fr-FR" dirty="0"/>
          </a:p>
        </p:txBody>
      </p:sp>
      <p:sp>
        <p:nvSpPr>
          <p:cNvPr id="14" name="Espace réservé du texte 13"/>
          <p:cNvSpPr>
            <a:spLocks noGrp="1"/>
          </p:cNvSpPr>
          <p:nvPr>
            <p:ph type="body" sz="quarter" idx="16" hasCustomPrompt="1"/>
          </p:nvPr>
        </p:nvSpPr>
        <p:spPr>
          <a:xfrm>
            <a:off x="2033587" y="6468533"/>
            <a:ext cx="3554412" cy="220663"/>
          </a:xfrm>
          <a:prstGeom prst="rect">
            <a:avLst/>
          </a:prstGeom>
        </p:spPr>
        <p:txBody>
          <a:bodyPr/>
          <a:lstStyle>
            <a:lvl1pPr marL="0" indent="0">
              <a:buFontTx/>
              <a:buNone/>
              <a:defRPr sz="1100" i="1">
                <a:latin typeface="Candara" panose="020E0502030303020204" pitchFamily="34" charset="0"/>
              </a:defRPr>
            </a:lvl1pPr>
          </a:lstStyle>
          <a:p>
            <a:pPr lvl="0"/>
            <a:r>
              <a:rPr lang="fr-FR" dirty="0" smtClean="0"/>
              <a:t>Modifier la source</a:t>
            </a:r>
            <a:endParaRPr lang="fr-FR" dirty="0"/>
          </a:p>
        </p:txBody>
      </p:sp>
      <p:sp>
        <p:nvSpPr>
          <p:cNvPr id="16" name="Espace réservé du graphique 15"/>
          <p:cNvSpPr>
            <a:spLocks noGrp="1"/>
          </p:cNvSpPr>
          <p:nvPr>
            <p:ph type="chart" sz="quarter" idx="17"/>
          </p:nvPr>
        </p:nvSpPr>
        <p:spPr>
          <a:xfrm>
            <a:off x="2033588" y="1998398"/>
            <a:ext cx="9752012" cy="3759465"/>
          </a:xfrm>
          <a:prstGeom prst="rect">
            <a:avLst/>
          </a:prstGeom>
        </p:spPr>
        <p:txBody>
          <a:bodyPr/>
          <a:lstStyle/>
          <a:p>
            <a:endParaRPr lang="fr-FR" dirty="0"/>
          </a:p>
        </p:txBody>
      </p:sp>
      <p:sp>
        <p:nvSpPr>
          <p:cNvPr id="9" name="Rectangle 8"/>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24790304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2091267" y="754591"/>
            <a:ext cx="8272394" cy="1226609"/>
          </a:xfrm>
          <a:prstGeom prst="rect">
            <a:avLst/>
          </a:prstGeom>
        </p:spPr>
        <p:txBody>
          <a:bodyPr/>
          <a:lstStyle>
            <a:lvl1pPr>
              <a:defRPr sz="4800" b="1">
                <a:solidFill>
                  <a:srgbClr val="F6C90C"/>
                </a:solidFill>
                <a:latin typeface="Candara" panose="020E0502030303020204" pitchFamily="34" charset="0"/>
              </a:defRPr>
            </a:lvl1pPr>
          </a:lstStyle>
          <a:p>
            <a:r>
              <a:rPr lang="fr-FR" dirty="0" smtClean="0"/>
              <a:t>Modifiez le style du titre</a:t>
            </a:r>
            <a:endParaRPr lang="fr-FR" dirty="0"/>
          </a:p>
        </p:txBody>
      </p:sp>
      <p:sp>
        <p:nvSpPr>
          <p:cNvPr id="8" name="Espace réservé du contenu 2">
            <a:extLst>
              <a:ext uri="{FF2B5EF4-FFF2-40B4-BE49-F238E27FC236}">
                <a16:creationId xmlns:a16="http://schemas.microsoft.com/office/drawing/2014/main" xmlns="" id="{3B1CB9C0-FCC5-F147-A64D-C72A1857153A}"/>
              </a:ext>
            </a:extLst>
          </p:cNvPr>
          <p:cNvSpPr>
            <a:spLocks noGrp="1"/>
          </p:cNvSpPr>
          <p:nvPr>
            <p:ph idx="1" hasCustomPrompt="1"/>
          </p:nvPr>
        </p:nvSpPr>
        <p:spPr>
          <a:xfrm>
            <a:off x="2091267" y="2320567"/>
            <a:ext cx="4536274" cy="2758732"/>
          </a:xfrm>
          <a:prstGeom prst="rect">
            <a:avLst/>
          </a:prstGeom>
        </p:spPr>
        <p:txBody>
          <a:bodyPr>
            <a:normAutofit/>
          </a:bodyPr>
          <a:lstStyle>
            <a:lvl1pPr marL="285750" indent="-285750">
              <a:buClr>
                <a:srgbClr val="008D44"/>
              </a:buClr>
              <a:buSzPct val="100000"/>
              <a:buFontTx/>
              <a:buBlip>
                <a:blip r:embed="rId2"/>
              </a:buBlip>
              <a:defRPr sz="2400">
                <a:solidFill>
                  <a:srgbClr val="9D1918"/>
                </a:solidFill>
                <a:latin typeface="Candara" panose="020E0502030303020204" pitchFamily="34" charset="0"/>
              </a:defRPr>
            </a:lvl1pPr>
            <a:lvl2pPr marL="685800" indent="-228600">
              <a:buClr>
                <a:srgbClr val="054A89"/>
              </a:buClr>
              <a:buSzPct val="100000"/>
              <a:buFontTx/>
              <a:buBlip>
                <a:blip r:embed="rId3"/>
              </a:buBlip>
              <a:defRPr sz="1800" b="0" i="0">
                <a:solidFill>
                  <a:srgbClr val="004996"/>
                </a:solidFill>
                <a:latin typeface="Candara" panose="020E0502030303020204" pitchFamily="34" charset="0"/>
              </a:defRPr>
            </a:lvl2pPr>
          </a:lstStyle>
          <a:p>
            <a:pPr lvl="0"/>
            <a:r>
              <a:rPr lang="fr-FR" dirty="0" smtClean="0"/>
              <a:t>Modifiez les styles du texte</a:t>
            </a:r>
          </a:p>
          <a:p>
            <a:pPr lvl="1"/>
            <a:r>
              <a:rPr lang="fr-FR" dirty="0" smtClean="0"/>
              <a:t>Deuxième niveau</a:t>
            </a:r>
          </a:p>
        </p:txBody>
      </p:sp>
      <p:sp>
        <p:nvSpPr>
          <p:cNvPr id="9" name="Rectangle 8">
            <a:extLst>
              <a:ext uri="{FF2B5EF4-FFF2-40B4-BE49-F238E27FC236}">
                <a16:creationId xmlns:a16="http://schemas.microsoft.com/office/drawing/2014/main" xmlns="" id="{5E08F529-DC67-0440-9860-8182A515C279}"/>
              </a:ext>
            </a:extLst>
          </p:cNvPr>
          <p:cNvSpPr/>
          <p:nvPr userDrawn="1"/>
        </p:nvSpPr>
        <p:spPr>
          <a:xfrm>
            <a:off x="7275613" y="2320567"/>
            <a:ext cx="3088048" cy="2758732"/>
          </a:xfrm>
          <a:prstGeom prst="rect">
            <a:avLst/>
          </a:prstGeom>
          <a:solidFill>
            <a:srgbClr val="9D191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5" name="Espace réservé du texte 4"/>
          <p:cNvSpPr>
            <a:spLocks noGrp="1"/>
          </p:cNvSpPr>
          <p:nvPr>
            <p:ph type="body" sz="quarter" idx="10" hasCustomPrompt="1"/>
          </p:nvPr>
        </p:nvSpPr>
        <p:spPr>
          <a:xfrm>
            <a:off x="2090738" y="237600"/>
            <a:ext cx="8272462" cy="3564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2400" b="0" kern="1200" dirty="0">
                <a:solidFill>
                  <a:srgbClr val="9D1918"/>
                </a:solidFill>
                <a:latin typeface="Candara" panose="020E0502030303020204" pitchFamily="34" charset="0"/>
                <a:ea typeface="+mj-ea"/>
                <a:cs typeface="+mj-cs"/>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smtClean="0"/>
              <a:t>Modifiez le style surtitre</a:t>
            </a:r>
            <a:endParaRPr lang="fr-FR" dirty="0"/>
          </a:p>
        </p:txBody>
      </p:sp>
    </p:spTree>
    <p:extLst>
      <p:ext uri="{BB962C8B-B14F-4D97-AF65-F5344CB8AC3E}">
        <p14:creationId xmlns:p14="http://schemas.microsoft.com/office/powerpoint/2010/main" val="4779690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0" name="Titre 22">
            <a:extLst>
              <a:ext uri="{FF2B5EF4-FFF2-40B4-BE49-F238E27FC236}">
                <a16:creationId xmlns:a16="http://schemas.microsoft.com/office/drawing/2014/main" xmlns="" id="{67EAE32F-2287-8D40-93CF-41CDD99B334A}"/>
              </a:ext>
            </a:extLst>
          </p:cNvPr>
          <p:cNvSpPr>
            <a:spLocks noGrp="1"/>
          </p:cNvSpPr>
          <p:nvPr>
            <p:ph type="title" hasCustomPrompt="1"/>
          </p:nvPr>
        </p:nvSpPr>
        <p:spPr>
          <a:xfrm>
            <a:off x="2063782" y="795867"/>
            <a:ext cx="9720850" cy="607277"/>
          </a:xfrm>
          <a:prstGeom prst="rect">
            <a:avLst/>
          </a:prstGeom>
        </p:spPr>
        <p:txBody>
          <a:bodyPr/>
          <a:lstStyle>
            <a:lvl1pPr>
              <a:defRPr sz="4800" b="1">
                <a:solidFill>
                  <a:srgbClr val="F6C90C"/>
                </a:solidFill>
                <a:latin typeface="Candara" panose="020E0502030303020204" pitchFamily="34" charset="0"/>
              </a:defRPr>
            </a:lvl1pPr>
          </a:lstStyle>
          <a:p>
            <a:r>
              <a:rPr lang="fr-FR" dirty="0"/>
              <a:t>VOS CONTACTS</a:t>
            </a:r>
          </a:p>
        </p:txBody>
      </p:sp>
      <p:sp>
        <p:nvSpPr>
          <p:cNvPr id="11" name="Espace réservé du contenu 2">
            <a:extLst>
              <a:ext uri="{FF2B5EF4-FFF2-40B4-BE49-F238E27FC236}">
                <a16:creationId xmlns:a16="http://schemas.microsoft.com/office/drawing/2014/main" xmlns="" id="{B09A144A-E6FF-F546-A4F2-24CDF8A7A14C}"/>
              </a:ext>
            </a:extLst>
          </p:cNvPr>
          <p:cNvSpPr>
            <a:spLocks noGrp="1"/>
          </p:cNvSpPr>
          <p:nvPr>
            <p:ph idx="1" hasCustomPrompt="1"/>
          </p:nvPr>
        </p:nvSpPr>
        <p:spPr>
          <a:xfrm>
            <a:off x="4521975" y="2169429"/>
            <a:ext cx="7262657" cy="2758732"/>
          </a:xfrm>
          <a:prstGeom prst="rect">
            <a:avLst/>
          </a:prstGeom>
        </p:spPr>
        <p:txBody>
          <a:bodyPr>
            <a:normAutofit/>
          </a:bodyPr>
          <a:lstStyle>
            <a:lvl1pPr marL="285750" indent="-285750">
              <a:buClr>
                <a:srgbClr val="008D44"/>
              </a:buClr>
              <a:buSzPct val="100000"/>
              <a:buFontTx/>
              <a:buBlip>
                <a:blip r:embed="rId2"/>
              </a:buBlip>
              <a:defRPr sz="2400">
                <a:solidFill>
                  <a:srgbClr val="9D1918"/>
                </a:solidFill>
                <a:latin typeface="Candara" panose="020E0502030303020204" pitchFamily="34" charset="0"/>
              </a:defRPr>
            </a:lvl1pPr>
            <a:lvl2pPr marL="685800" indent="-228600">
              <a:buClr>
                <a:srgbClr val="054A89"/>
              </a:buClr>
              <a:buSzPct val="100000"/>
              <a:buFontTx/>
              <a:buBlip>
                <a:blip r:embed="rId3"/>
              </a:buBlip>
              <a:defRPr sz="1800" b="0" i="0">
                <a:solidFill>
                  <a:srgbClr val="004996"/>
                </a:solidFill>
                <a:latin typeface="Candara" panose="020E0502030303020204" pitchFamily="34" charset="0"/>
              </a:defRPr>
            </a:lvl2pPr>
          </a:lstStyle>
          <a:p>
            <a:pPr lvl="0"/>
            <a:r>
              <a:rPr lang="fr-FR" dirty="0" smtClean="0"/>
              <a:t>Modifiez les styles du texte du masque</a:t>
            </a:r>
          </a:p>
          <a:p>
            <a:pPr lvl="1"/>
            <a:r>
              <a:rPr lang="fr-FR" dirty="0" smtClean="0"/>
              <a:t>Deuxième niveau</a:t>
            </a:r>
          </a:p>
        </p:txBody>
      </p:sp>
      <p:sp>
        <p:nvSpPr>
          <p:cNvPr id="12" name="Ellipse 11">
            <a:extLst>
              <a:ext uri="{FF2B5EF4-FFF2-40B4-BE49-F238E27FC236}">
                <a16:creationId xmlns:a16="http://schemas.microsoft.com/office/drawing/2014/main" xmlns="" id="{B35B5E9C-92BA-CE4A-9A35-DCB9A8FF68FB}"/>
              </a:ext>
            </a:extLst>
          </p:cNvPr>
          <p:cNvSpPr/>
          <p:nvPr userDrawn="1"/>
        </p:nvSpPr>
        <p:spPr>
          <a:xfrm>
            <a:off x="2493908" y="2049634"/>
            <a:ext cx="1636924" cy="163692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14732043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1151805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Intercalaire vert FFB">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ACFCB007-5677-2B45-B35A-FCD3750C367D}"/>
              </a:ext>
            </a:extLst>
          </p:cNvPr>
          <p:cNvSpPr/>
          <p:nvPr userDrawn="1"/>
        </p:nvSpPr>
        <p:spPr>
          <a:xfrm>
            <a:off x="199215" y="162068"/>
            <a:ext cx="11817194" cy="6490846"/>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pic>
        <p:nvPicPr>
          <p:cNvPr id="4" name="Image 3">
            <a:extLst>
              <a:ext uri="{FF2B5EF4-FFF2-40B4-BE49-F238E27FC236}">
                <a16:creationId xmlns:a16="http://schemas.microsoft.com/office/drawing/2014/main" xmlns="" id="{C097A334-00FD-504B-93EC-B6E9C95405C5}"/>
              </a:ext>
            </a:extLst>
          </p:cNvPr>
          <p:cNvPicPr>
            <a:picLocks noChangeAspect="1"/>
          </p:cNvPicPr>
          <p:nvPr userDrawn="1"/>
        </p:nvPicPr>
        <p:blipFill>
          <a:blip r:embed="rId2">
            <a:alphaModFix amt="23000"/>
          </a:blip>
          <a:stretch>
            <a:fillRect/>
          </a:stretch>
        </p:blipFill>
        <p:spPr>
          <a:xfrm>
            <a:off x="2505262" y="2870031"/>
            <a:ext cx="7181476" cy="3807971"/>
          </a:xfrm>
          <a:prstGeom prst="rect">
            <a:avLst/>
          </a:prstGeom>
        </p:spPr>
      </p:pic>
      <p:pic>
        <p:nvPicPr>
          <p:cNvPr id="5" name="Image 4">
            <a:extLst>
              <a:ext uri="{FF2B5EF4-FFF2-40B4-BE49-F238E27FC236}">
                <a16:creationId xmlns:a16="http://schemas.microsoft.com/office/drawing/2014/main" xmlns="" id="{AC164645-C9A8-6B4C-A870-F9CD132110E2}"/>
              </a:ext>
            </a:extLst>
          </p:cNvPr>
          <p:cNvPicPr>
            <a:picLocks noChangeAspect="1"/>
          </p:cNvPicPr>
          <p:nvPr userDrawn="1"/>
        </p:nvPicPr>
        <p:blipFill>
          <a:blip r:embed="rId3"/>
          <a:stretch>
            <a:fillRect/>
          </a:stretch>
        </p:blipFill>
        <p:spPr>
          <a:xfrm>
            <a:off x="10319951" y="496957"/>
            <a:ext cx="1775255" cy="4084328"/>
          </a:xfrm>
          <a:prstGeom prst="rect">
            <a:avLst/>
          </a:prstGeom>
        </p:spPr>
      </p:pic>
      <p:sp>
        <p:nvSpPr>
          <p:cNvPr id="6" name="Sous-titre 2" descr="DATE&#10;">
            <a:extLst>
              <a:ext uri="{FF2B5EF4-FFF2-40B4-BE49-F238E27FC236}">
                <a16:creationId xmlns:a16="http://schemas.microsoft.com/office/drawing/2014/main" xmlns="" id="{76D91CC4-6362-F649-8EF2-7AD8A87D50A3}"/>
              </a:ext>
            </a:extLst>
          </p:cNvPr>
          <p:cNvSpPr>
            <a:spLocks noGrp="1"/>
          </p:cNvSpPr>
          <p:nvPr>
            <p:ph type="subTitle" idx="1" hasCustomPrompt="1"/>
          </p:nvPr>
        </p:nvSpPr>
        <p:spPr>
          <a:xfrm>
            <a:off x="1305697" y="3407491"/>
            <a:ext cx="9014254" cy="500405"/>
          </a:xfrm>
          <a:prstGeom prst="rect">
            <a:avLst/>
          </a:prstGeom>
        </p:spPr>
        <p:txBody>
          <a:bodyPr>
            <a:noAutofit/>
          </a:bodyPr>
          <a:lstStyle>
            <a:lvl1pPr marL="0" indent="0" algn="l">
              <a:buNone/>
              <a:defRPr sz="3600" b="0" i="0">
                <a:solidFill>
                  <a:schemeClr val="bg1"/>
                </a:solidFill>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smtClean="0"/>
              <a:t>Modifiez le style des sous-titres du masque</a:t>
            </a:r>
            <a:endParaRPr lang="fr-FR" dirty="0"/>
          </a:p>
        </p:txBody>
      </p:sp>
      <p:sp>
        <p:nvSpPr>
          <p:cNvPr id="7" name="Rectangle 6">
            <a:extLst>
              <a:ext uri="{FF2B5EF4-FFF2-40B4-BE49-F238E27FC236}">
                <a16:creationId xmlns:a16="http://schemas.microsoft.com/office/drawing/2014/main" xmlns="" id="{696E0981-7E34-9D40-88D2-48089762788E}"/>
              </a:ext>
            </a:extLst>
          </p:cNvPr>
          <p:cNvSpPr/>
          <p:nvPr userDrawn="1"/>
        </p:nvSpPr>
        <p:spPr>
          <a:xfrm>
            <a:off x="10128229" y="2201845"/>
            <a:ext cx="313485" cy="847981"/>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sp>
        <p:nvSpPr>
          <p:cNvPr id="8" name="Titre 1">
            <a:extLst>
              <a:ext uri="{FF2B5EF4-FFF2-40B4-BE49-F238E27FC236}">
                <a16:creationId xmlns:a16="http://schemas.microsoft.com/office/drawing/2014/main" xmlns="" id="{DB678A0E-8A30-414D-BF26-910F73173F5B}"/>
              </a:ext>
            </a:extLst>
          </p:cNvPr>
          <p:cNvSpPr>
            <a:spLocks noGrp="1"/>
          </p:cNvSpPr>
          <p:nvPr>
            <p:ph type="ctrTitle"/>
          </p:nvPr>
        </p:nvSpPr>
        <p:spPr>
          <a:xfrm>
            <a:off x="1305697" y="1958666"/>
            <a:ext cx="9277636" cy="1155438"/>
          </a:xfrm>
          <a:prstGeom prst="rect">
            <a:avLst/>
          </a:prstGeom>
        </p:spPr>
        <p:txBody>
          <a:bodyPr anchor="b"/>
          <a:lstStyle>
            <a:lvl1pPr algn="l">
              <a:defRPr sz="6000" b="1" i="0">
                <a:solidFill>
                  <a:schemeClr val="bg1"/>
                </a:solidFill>
                <a:latin typeface="Candara" panose="020E0502030303020204" pitchFamily="34" charset="0"/>
              </a:defRPr>
            </a:lvl1pPr>
          </a:lstStyle>
          <a:p>
            <a:r>
              <a:rPr lang="fr-FR" dirty="0" smtClean="0"/>
              <a:t>Modifiez le style du titre</a:t>
            </a:r>
            <a:endParaRPr lang="fr-FR" dirty="0"/>
          </a:p>
        </p:txBody>
      </p:sp>
    </p:spTree>
    <p:extLst>
      <p:ext uri="{BB962C8B-B14F-4D97-AF65-F5344CB8AC3E}">
        <p14:creationId xmlns:p14="http://schemas.microsoft.com/office/powerpoint/2010/main" val="13970980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Intercalaire bleu FFB">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ACFCB007-5677-2B45-B35A-FCD3750C367D}"/>
              </a:ext>
            </a:extLst>
          </p:cNvPr>
          <p:cNvSpPr/>
          <p:nvPr userDrawn="1"/>
        </p:nvSpPr>
        <p:spPr>
          <a:xfrm>
            <a:off x="199215" y="162068"/>
            <a:ext cx="11817194" cy="6490846"/>
          </a:xfrm>
          <a:prstGeom prst="rect">
            <a:avLst/>
          </a:prstGeom>
          <a:solidFill>
            <a:srgbClr val="0049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pic>
        <p:nvPicPr>
          <p:cNvPr id="4" name="Image 3">
            <a:extLst>
              <a:ext uri="{FF2B5EF4-FFF2-40B4-BE49-F238E27FC236}">
                <a16:creationId xmlns:a16="http://schemas.microsoft.com/office/drawing/2014/main" xmlns="" id="{C097A334-00FD-504B-93EC-B6E9C95405C5}"/>
              </a:ext>
            </a:extLst>
          </p:cNvPr>
          <p:cNvPicPr>
            <a:picLocks noChangeAspect="1"/>
          </p:cNvPicPr>
          <p:nvPr userDrawn="1"/>
        </p:nvPicPr>
        <p:blipFill>
          <a:blip r:embed="rId2">
            <a:alphaModFix amt="23000"/>
          </a:blip>
          <a:stretch>
            <a:fillRect/>
          </a:stretch>
        </p:blipFill>
        <p:spPr>
          <a:xfrm>
            <a:off x="2505262" y="2870031"/>
            <a:ext cx="7181476" cy="3807971"/>
          </a:xfrm>
          <a:prstGeom prst="rect">
            <a:avLst/>
          </a:prstGeom>
        </p:spPr>
      </p:pic>
      <p:pic>
        <p:nvPicPr>
          <p:cNvPr id="5" name="Image 4">
            <a:extLst>
              <a:ext uri="{FF2B5EF4-FFF2-40B4-BE49-F238E27FC236}">
                <a16:creationId xmlns:a16="http://schemas.microsoft.com/office/drawing/2014/main" xmlns="" id="{AC164645-C9A8-6B4C-A870-F9CD132110E2}"/>
              </a:ext>
            </a:extLst>
          </p:cNvPr>
          <p:cNvPicPr>
            <a:picLocks noChangeAspect="1"/>
          </p:cNvPicPr>
          <p:nvPr userDrawn="1"/>
        </p:nvPicPr>
        <p:blipFill>
          <a:blip r:embed="rId3"/>
          <a:stretch>
            <a:fillRect/>
          </a:stretch>
        </p:blipFill>
        <p:spPr>
          <a:xfrm>
            <a:off x="10319951" y="496957"/>
            <a:ext cx="1775255" cy="4084328"/>
          </a:xfrm>
          <a:prstGeom prst="rect">
            <a:avLst/>
          </a:prstGeom>
        </p:spPr>
      </p:pic>
      <p:sp>
        <p:nvSpPr>
          <p:cNvPr id="6" name="Sous-titre 2" descr="DATE&#10;">
            <a:extLst>
              <a:ext uri="{FF2B5EF4-FFF2-40B4-BE49-F238E27FC236}">
                <a16:creationId xmlns:a16="http://schemas.microsoft.com/office/drawing/2014/main" xmlns="" id="{76D91CC4-6362-F649-8EF2-7AD8A87D50A3}"/>
              </a:ext>
            </a:extLst>
          </p:cNvPr>
          <p:cNvSpPr>
            <a:spLocks noGrp="1"/>
          </p:cNvSpPr>
          <p:nvPr>
            <p:ph type="subTitle" idx="1" hasCustomPrompt="1"/>
          </p:nvPr>
        </p:nvSpPr>
        <p:spPr>
          <a:xfrm>
            <a:off x="1305697" y="3407491"/>
            <a:ext cx="9014254" cy="500405"/>
          </a:xfrm>
          <a:prstGeom prst="rect">
            <a:avLst/>
          </a:prstGeom>
        </p:spPr>
        <p:txBody>
          <a:bodyPr>
            <a:noAutofit/>
          </a:bodyPr>
          <a:lstStyle>
            <a:lvl1pPr marL="0" indent="0" algn="l">
              <a:buNone/>
              <a:defRPr sz="3600" b="0" i="0">
                <a:solidFill>
                  <a:schemeClr val="bg1"/>
                </a:solidFill>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smtClean="0"/>
              <a:t>Modifiez le style des sous-titres du masque</a:t>
            </a:r>
            <a:endParaRPr lang="fr-FR" dirty="0"/>
          </a:p>
        </p:txBody>
      </p:sp>
      <p:sp>
        <p:nvSpPr>
          <p:cNvPr id="7" name="Rectangle 6">
            <a:extLst>
              <a:ext uri="{FF2B5EF4-FFF2-40B4-BE49-F238E27FC236}">
                <a16:creationId xmlns:a16="http://schemas.microsoft.com/office/drawing/2014/main" xmlns="" id="{696E0981-7E34-9D40-88D2-48089762788E}"/>
              </a:ext>
            </a:extLst>
          </p:cNvPr>
          <p:cNvSpPr/>
          <p:nvPr userDrawn="1"/>
        </p:nvSpPr>
        <p:spPr>
          <a:xfrm>
            <a:off x="10128229" y="2201845"/>
            <a:ext cx="313485" cy="847981"/>
          </a:xfrm>
          <a:prstGeom prst="rect">
            <a:avLst/>
          </a:prstGeom>
          <a:solidFill>
            <a:srgbClr val="0049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sp>
        <p:nvSpPr>
          <p:cNvPr id="8" name="Titre 1">
            <a:extLst>
              <a:ext uri="{FF2B5EF4-FFF2-40B4-BE49-F238E27FC236}">
                <a16:creationId xmlns:a16="http://schemas.microsoft.com/office/drawing/2014/main" xmlns="" id="{DB678A0E-8A30-414D-BF26-910F73173F5B}"/>
              </a:ext>
            </a:extLst>
          </p:cNvPr>
          <p:cNvSpPr>
            <a:spLocks noGrp="1"/>
          </p:cNvSpPr>
          <p:nvPr>
            <p:ph type="ctrTitle"/>
          </p:nvPr>
        </p:nvSpPr>
        <p:spPr>
          <a:xfrm>
            <a:off x="1305697" y="1958666"/>
            <a:ext cx="9277636" cy="1155438"/>
          </a:xfrm>
          <a:prstGeom prst="rect">
            <a:avLst/>
          </a:prstGeom>
        </p:spPr>
        <p:txBody>
          <a:bodyPr anchor="b"/>
          <a:lstStyle>
            <a:lvl1pPr algn="l">
              <a:defRPr sz="6000" b="1" i="0">
                <a:solidFill>
                  <a:schemeClr val="bg1"/>
                </a:solidFill>
                <a:latin typeface="Candara" panose="020E0502030303020204" pitchFamily="34" charset="0"/>
              </a:defRPr>
            </a:lvl1pPr>
          </a:lstStyle>
          <a:p>
            <a:r>
              <a:rPr lang="fr-FR" dirty="0" smtClean="0"/>
              <a:t>Modifiez le style du titre</a:t>
            </a:r>
            <a:endParaRPr lang="fr-FR" dirty="0"/>
          </a:p>
        </p:txBody>
      </p:sp>
    </p:spTree>
    <p:extLst>
      <p:ext uri="{BB962C8B-B14F-4D97-AF65-F5344CB8AC3E}">
        <p14:creationId xmlns:p14="http://schemas.microsoft.com/office/powerpoint/2010/main" val="2521675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xmlns="" id="{409447F8-A408-2443-85AC-9AD6177A5BA5}"/>
              </a:ext>
            </a:extLst>
          </p:cNvPr>
          <p:cNvPicPr>
            <a:picLocks noChangeAspect="1"/>
          </p:cNvPicPr>
          <p:nvPr userDrawn="1"/>
        </p:nvPicPr>
        <p:blipFill>
          <a:blip r:embed="rId2"/>
          <a:stretch>
            <a:fillRect/>
          </a:stretch>
        </p:blipFill>
        <p:spPr>
          <a:xfrm>
            <a:off x="703131" y="-1338373"/>
            <a:ext cx="1360651" cy="3130449"/>
          </a:xfrm>
          <a:prstGeom prst="rect">
            <a:avLst/>
          </a:prstGeom>
        </p:spPr>
      </p:pic>
      <p:sp>
        <p:nvSpPr>
          <p:cNvPr id="8" name="Titre 22">
            <a:extLst>
              <a:ext uri="{FF2B5EF4-FFF2-40B4-BE49-F238E27FC236}">
                <a16:creationId xmlns:a16="http://schemas.microsoft.com/office/drawing/2014/main" xmlns="" id="{67EAE32F-2287-8D40-93CF-41CDD99B334A}"/>
              </a:ext>
            </a:extLst>
          </p:cNvPr>
          <p:cNvSpPr>
            <a:spLocks noGrp="1"/>
          </p:cNvSpPr>
          <p:nvPr>
            <p:ph type="title"/>
          </p:nvPr>
        </p:nvSpPr>
        <p:spPr>
          <a:xfrm>
            <a:off x="2063782" y="819330"/>
            <a:ext cx="8640730" cy="738088"/>
          </a:xfrm>
          <a:prstGeom prst="rect">
            <a:avLst/>
          </a:prstGeom>
        </p:spPr>
        <p:txBody>
          <a:bodyPr/>
          <a:lstStyle>
            <a:lvl1pPr>
              <a:defRPr sz="4800" b="1">
                <a:solidFill>
                  <a:srgbClr val="EB5B4C"/>
                </a:solidFill>
                <a:latin typeface="Candara" panose="020E0502030303020204" pitchFamily="34" charset="0"/>
                <a:cs typeface="Arial" panose="020B0604020202020204" pitchFamily="34" charset="0"/>
              </a:defRPr>
            </a:lvl1pPr>
          </a:lstStyle>
          <a:p>
            <a:r>
              <a:rPr lang="fr-FR" dirty="0" smtClean="0"/>
              <a:t>Modifiez le style du titre</a:t>
            </a:r>
            <a:endParaRPr lang="fr-FR" dirty="0"/>
          </a:p>
        </p:txBody>
      </p:sp>
      <p:sp>
        <p:nvSpPr>
          <p:cNvPr id="9" name="Espace réservé du contenu 2">
            <a:extLst>
              <a:ext uri="{FF2B5EF4-FFF2-40B4-BE49-F238E27FC236}">
                <a16:creationId xmlns:a16="http://schemas.microsoft.com/office/drawing/2014/main" xmlns="" id="{3B1CB9C0-FCC5-F147-A64D-C72A1857153A}"/>
              </a:ext>
            </a:extLst>
          </p:cNvPr>
          <p:cNvSpPr>
            <a:spLocks noGrp="1"/>
          </p:cNvSpPr>
          <p:nvPr>
            <p:ph idx="1" hasCustomPrompt="1"/>
          </p:nvPr>
        </p:nvSpPr>
        <p:spPr>
          <a:xfrm>
            <a:off x="2063782" y="1792076"/>
            <a:ext cx="8640730" cy="4013188"/>
          </a:xfrm>
          <a:prstGeom prst="rect">
            <a:avLst/>
          </a:prstGeom>
        </p:spPr>
        <p:txBody>
          <a:bodyPr>
            <a:normAutofit/>
          </a:bodyPr>
          <a:lstStyle>
            <a:lvl1pPr marL="285750" indent="-285750">
              <a:buClr>
                <a:srgbClr val="008D44"/>
              </a:buClr>
              <a:buSzPct val="100000"/>
              <a:buFontTx/>
              <a:buBlip>
                <a:blip r:embed="rId3"/>
              </a:buBlip>
              <a:defRPr sz="3200" b="1">
                <a:solidFill>
                  <a:srgbClr val="004996"/>
                </a:solidFill>
                <a:latin typeface="Candara" panose="020E0502030303020204" pitchFamily="34" charset="0"/>
              </a:defRPr>
            </a:lvl1pPr>
            <a:lvl2pPr marL="685800" indent="-228600">
              <a:buClr>
                <a:srgbClr val="054A89"/>
              </a:buClr>
              <a:buSzPct val="100000"/>
              <a:buFontTx/>
              <a:buBlip>
                <a:blip r:embed="rId4"/>
              </a:buBlip>
              <a:defRPr sz="2800" b="0" i="0">
                <a:solidFill>
                  <a:srgbClr val="EB5B4C"/>
                </a:solidFill>
                <a:latin typeface="Candara" panose="020E0502030303020204" pitchFamily="34" charset="0"/>
              </a:defRPr>
            </a:lvl2pPr>
            <a:lvl3pPr marL="1143000" indent="-228600">
              <a:buFont typeface="Wingdings" panose="05000000000000000000" pitchFamily="2" charset="2"/>
              <a:buChar char="Ø"/>
              <a:defRPr sz="2400">
                <a:solidFill>
                  <a:srgbClr val="81B328"/>
                </a:solidFill>
                <a:latin typeface="Candara" panose="020E0502030303020204" pitchFamily="34" charset="0"/>
              </a:defRPr>
            </a:lvl3pPr>
            <a:lvl4pPr marL="1600200" indent="-228600">
              <a:buFont typeface="Courier New" panose="02070309020205020404" pitchFamily="49" charset="0"/>
              <a:buChar char="o"/>
              <a:defRPr b="1">
                <a:solidFill>
                  <a:srgbClr val="00904A"/>
                </a:solidFill>
                <a:latin typeface="Candara" panose="020E0502030303020204" pitchFamily="34" charset="0"/>
              </a:defRPr>
            </a:lvl4pPr>
            <a:lvl5pPr>
              <a:defRPr sz="1800" baseline="0">
                <a:latin typeface="Candara" panose="020E0502030303020204" pitchFamily="34" charset="0"/>
              </a:defRPr>
            </a:lvl5pPr>
          </a:lstStyle>
          <a:p>
            <a:pPr lvl="0"/>
            <a:r>
              <a:rPr lang="fr-FR" dirty="0" smtClean="0"/>
              <a:t>Modifiez les styles du texte</a:t>
            </a:r>
          </a:p>
          <a:p>
            <a:pPr lvl="1"/>
            <a:r>
              <a:rPr lang="fr-FR" dirty="0" smtClean="0"/>
              <a:t> Deuxième niveau</a:t>
            </a:r>
          </a:p>
          <a:p>
            <a:pPr lvl="2"/>
            <a:r>
              <a:rPr lang="fr-FR" dirty="0" smtClean="0"/>
              <a:t>Troisième niveau</a:t>
            </a:r>
          </a:p>
          <a:p>
            <a:pPr lvl="3"/>
            <a:r>
              <a:rPr lang="fr-FR" dirty="0" smtClean="0"/>
              <a:t>Quatrième niveau</a:t>
            </a:r>
          </a:p>
          <a:p>
            <a:pPr lvl="4"/>
            <a:r>
              <a:rPr lang="fr-FR" dirty="0" smtClean="0"/>
              <a:t>Cinquième niveau</a:t>
            </a:r>
          </a:p>
        </p:txBody>
      </p:sp>
      <p:sp>
        <p:nvSpPr>
          <p:cNvPr id="11" name="Rectangle 10"/>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3" name="Espace réservé du texte 2"/>
          <p:cNvSpPr>
            <a:spLocks noGrp="1"/>
          </p:cNvSpPr>
          <p:nvPr>
            <p:ph type="body" sz="quarter" idx="10" hasCustomPrompt="1"/>
          </p:nvPr>
        </p:nvSpPr>
        <p:spPr>
          <a:xfrm>
            <a:off x="2062800" y="237600"/>
            <a:ext cx="8640763" cy="356400"/>
          </a:xfrm>
          <a:prstGeom prst="rect">
            <a:avLst/>
          </a:prstGeom>
        </p:spPr>
        <p:txBody>
          <a:bodyPr/>
          <a:lstStyle>
            <a:lvl1pPr marL="0" indent="0" algn="l" defTabSz="914400" rtl="0" eaLnBrk="1" latinLnBrk="0" hangingPunct="1">
              <a:lnSpc>
                <a:spcPct val="90000"/>
              </a:lnSpc>
              <a:spcBef>
                <a:spcPct val="0"/>
              </a:spcBef>
              <a:buNone/>
              <a:defRPr lang="fr-FR" sz="2400" b="0" kern="1200" dirty="0" smtClean="0">
                <a:solidFill>
                  <a:srgbClr val="004996"/>
                </a:solidFill>
                <a:latin typeface="Candara" panose="020E0502030303020204" pitchFamily="34" charset="0"/>
                <a:ea typeface="+mj-ea"/>
                <a:cs typeface="+mj-cs"/>
              </a:defRPr>
            </a:lvl1pPr>
          </a:lstStyle>
          <a:p>
            <a:pPr lvl="0"/>
            <a:r>
              <a:rPr lang="fr-FR" dirty="0" smtClean="0"/>
              <a:t>Modifiez le style surtitre</a:t>
            </a:r>
          </a:p>
        </p:txBody>
      </p:sp>
    </p:spTree>
    <p:extLst>
      <p:ext uri="{BB962C8B-B14F-4D97-AF65-F5344CB8AC3E}">
        <p14:creationId xmlns:p14="http://schemas.microsoft.com/office/powerpoint/2010/main" val="26133705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re et illustra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2034116" y="237067"/>
            <a:ext cx="9751483" cy="355600"/>
          </a:xfrm>
          <a:prstGeom prst="rect">
            <a:avLst/>
          </a:prstGeom>
        </p:spPr>
        <p:txBody>
          <a:bodyPr anchor="b"/>
          <a:lstStyle>
            <a:lvl1pPr>
              <a:defRPr sz="2400" b="0">
                <a:solidFill>
                  <a:srgbClr val="004996"/>
                </a:solidFill>
                <a:latin typeface="Candara" panose="020E0502030303020204" pitchFamily="34" charset="0"/>
              </a:defRPr>
            </a:lvl1pPr>
          </a:lstStyle>
          <a:p>
            <a:r>
              <a:rPr lang="fr-FR" dirty="0" smtClean="0"/>
              <a:t>Modifiez le style surtitre</a:t>
            </a:r>
            <a:endParaRPr lang="fr-FR" dirty="0"/>
          </a:p>
        </p:txBody>
      </p:sp>
      <p:sp>
        <p:nvSpPr>
          <p:cNvPr id="10" name="Espace réservé du texte 9"/>
          <p:cNvSpPr>
            <a:spLocks noGrp="1"/>
          </p:cNvSpPr>
          <p:nvPr>
            <p:ph type="body" sz="quarter" idx="14" hasCustomPrompt="1"/>
          </p:nvPr>
        </p:nvSpPr>
        <p:spPr>
          <a:xfrm>
            <a:off x="2033588" y="592667"/>
            <a:ext cx="9752012" cy="762000"/>
          </a:xfrm>
          <a:prstGeom prst="rect">
            <a:avLst/>
          </a:prstGeom>
        </p:spPr>
        <p:txBody>
          <a:bodyPr/>
          <a:lstStyle>
            <a:lvl1pPr marL="0" indent="0">
              <a:buFontTx/>
              <a:buNone/>
              <a:defRPr sz="4800" b="1">
                <a:solidFill>
                  <a:srgbClr val="EB5B4C"/>
                </a:solidFill>
                <a:latin typeface="Candara" panose="020E0502030303020204" pitchFamily="34" charset="0"/>
              </a:defRPr>
            </a:lvl1pPr>
          </a:lstStyle>
          <a:p>
            <a:pPr lvl="0"/>
            <a:r>
              <a:rPr lang="fr-FR" dirty="0" smtClean="0"/>
              <a:t>Modifiez le style du titre</a:t>
            </a:r>
          </a:p>
        </p:txBody>
      </p:sp>
      <p:sp>
        <p:nvSpPr>
          <p:cNvPr id="12" name="Espace réservé du texte 11"/>
          <p:cNvSpPr>
            <a:spLocks noGrp="1"/>
          </p:cNvSpPr>
          <p:nvPr>
            <p:ph type="body" sz="quarter" idx="15" hasCustomPrompt="1"/>
          </p:nvPr>
        </p:nvSpPr>
        <p:spPr>
          <a:xfrm>
            <a:off x="2033587" y="1363266"/>
            <a:ext cx="9752012" cy="457200"/>
          </a:xfrm>
          <a:prstGeom prst="rect">
            <a:avLst/>
          </a:prstGeom>
        </p:spPr>
        <p:txBody>
          <a:bodyPr/>
          <a:lstStyle>
            <a:lvl1pPr>
              <a:defRPr sz="3200">
                <a:latin typeface="Candara" panose="020E0502030303020204" pitchFamily="34" charset="0"/>
              </a:defRPr>
            </a:lvl1pPr>
          </a:lstStyle>
          <a:p>
            <a:pPr lvl="0"/>
            <a:r>
              <a:rPr lang="fr-FR" dirty="0" smtClean="0"/>
              <a:t>Modifiez le style du sous-titre</a:t>
            </a:r>
            <a:endParaRPr lang="fr-FR" dirty="0"/>
          </a:p>
        </p:txBody>
      </p:sp>
      <p:sp>
        <p:nvSpPr>
          <p:cNvPr id="14" name="Espace réservé du texte 13"/>
          <p:cNvSpPr>
            <a:spLocks noGrp="1"/>
          </p:cNvSpPr>
          <p:nvPr>
            <p:ph type="body" sz="quarter" idx="16" hasCustomPrompt="1"/>
          </p:nvPr>
        </p:nvSpPr>
        <p:spPr>
          <a:xfrm>
            <a:off x="2033587" y="6468533"/>
            <a:ext cx="3554412" cy="220663"/>
          </a:xfrm>
          <a:prstGeom prst="rect">
            <a:avLst/>
          </a:prstGeom>
        </p:spPr>
        <p:txBody>
          <a:bodyPr/>
          <a:lstStyle>
            <a:lvl1pPr marL="0" indent="0">
              <a:buFontTx/>
              <a:buNone/>
              <a:defRPr sz="1100" i="1">
                <a:latin typeface="Candara" panose="020E0502030303020204" pitchFamily="34" charset="0"/>
              </a:defRPr>
            </a:lvl1pPr>
          </a:lstStyle>
          <a:p>
            <a:pPr lvl="0"/>
            <a:r>
              <a:rPr lang="fr-FR" dirty="0" smtClean="0"/>
              <a:t>Modifier la source</a:t>
            </a:r>
            <a:endParaRPr lang="fr-FR" dirty="0"/>
          </a:p>
        </p:txBody>
      </p:sp>
      <p:sp>
        <p:nvSpPr>
          <p:cNvPr id="16" name="Espace réservé du graphique 15"/>
          <p:cNvSpPr>
            <a:spLocks noGrp="1"/>
          </p:cNvSpPr>
          <p:nvPr>
            <p:ph type="chart" sz="quarter" idx="17"/>
          </p:nvPr>
        </p:nvSpPr>
        <p:spPr>
          <a:xfrm>
            <a:off x="2033588" y="1998398"/>
            <a:ext cx="9752012" cy="3759465"/>
          </a:xfrm>
          <a:prstGeom prst="rect">
            <a:avLst/>
          </a:prstGeom>
        </p:spPr>
        <p:txBody>
          <a:bodyPr/>
          <a:lstStyle/>
          <a:p>
            <a:endParaRPr lang="fr-FR" dirty="0"/>
          </a:p>
        </p:txBody>
      </p:sp>
      <p:sp>
        <p:nvSpPr>
          <p:cNvPr id="9" name="Rectangle 8"/>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324393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2091267" y="754591"/>
            <a:ext cx="8272394" cy="1226609"/>
          </a:xfrm>
          <a:prstGeom prst="rect">
            <a:avLst/>
          </a:prstGeom>
        </p:spPr>
        <p:txBody>
          <a:bodyPr/>
          <a:lstStyle>
            <a:lvl1pPr>
              <a:defRPr sz="4800" b="1">
                <a:solidFill>
                  <a:srgbClr val="EB5B4C"/>
                </a:solidFill>
                <a:latin typeface="Candara" panose="020E0502030303020204" pitchFamily="34" charset="0"/>
              </a:defRPr>
            </a:lvl1pPr>
          </a:lstStyle>
          <a:p>
            <a:r>
              <a:rPr lang="fr-FR" dirty="0" smtClean="0"/>
              <a:t>Modifiez le style du titre</a:t>
            </a:r>
            <a:endParaRPr lang="fr-FR" dirty="0"/>
          </a:p>
        </p:txBody>
      </p:sp>
      <p:sp>
        <p:nvSpPr>
          <p:cNvPr id="8" name="Espace réservé du contenu 2">
            <a:extLst>
              <a:ext uri="{FF2B5EF4-FFF2-40B4-BE49-F238E27FC236}">
                <a16:creationId xmlns:a16="http://schemas.microsoft.com/office/drawing/2014/main" xmlns="" id="{3B1CB9C0-FCC5-F147-A64D-C72A1857153A}"/>
              </a:ext>
            </a:extLst>
          </p:cNvPr>
          <p:cNvSpPr>
            <a:spLocks noGrp="1"/>
          </p:cNvSpPr>
          <p:nvPr>
            <p:ph idx="1" hasCustomPrompt="1"/>
          </p:nvPr>
        </p:nvSpPr>
        <p:spPr>
          <a:xfrm>
            <a:off x="2091267" y="2320567"/>
            <a:ext cx="4536274" cy="2758732"/>
          </a:xfrm>
          <a:prstGeom prst="rect">
            <a:avLst/>
          </a:prstGeom>
        </p:spPr>
        <p:txBody>
          <a:bodyPr>
            <a:normAutofit/>
          </a:bodyPr>
          <a:lstStyle>
            <a:lvl1pPr marL="285750" indent="-285750">
              <a:buClr>
                <a:srgbClr val="008D44"/>
              </a:buClr>
              <a:buSzPct val="100000"/>
              <a:buFontTx/>
              <a:buBlip>
                <a:blip r:embed="rId2"/>
              </a:buBlip>
              <a:defRPr sz="2400">
                <a:solidFill>
                  <a:srgbClr val="004996"/>
                </a:solidFill>
                <a:latin typeface="Candara" panose="020E0502030303020204" pitchFamily="34" charset="0"/>
              </a:defRPr>
            </a:lvl1pPr>
            <a:lvl2pPr marL="685800" indent="-228600">
              <a:buClr>
                <a:srgbClr val="054A89"/>
              </a:buClr>
              <a:buSzPct val="100000"/>
              <a:buFontTx/>
              <a:buBlip>
                <a:blip r:embed="rId3"/>
              </a:buBlip>
              <a:defRPr sz="1800" b="0" i="0">
                <a:solidFill>
                  <a:srgbClr val="EB5B4C"/>
                </a:solidFill>
                <a:latin typeface="Candara" panose="020E0502030303020204" pitchFamily="34" charset="0"/>
              </a:defRPr>
            </a:lvl2pPr>
          </a:lstStyle>
          <a:p>
            <a:pPr lvl="0"/>
            <a:r>
              <a:rPr lang="fr-FR" dirty="0" smtClean="0"/>
              <a:t>Modifiez les styles du texte</a:t>
            </a:r>
          </a:p>
          <a:p>
            <a:pPr lvl="1"/>
            <a:r>
              <a:rPr lang="fr-FR" dirty="0" smtClean="0"/>
              <a:t>Deuxième niveau</a:t>
            </a:r>
          </a:p>
        </p:txBody>
      </p:sp>
      <p:sp>
        <p:nvSpPr>
          <p:cNvPr id="9" name="Rectangle 8">
            <a:extLst>
              <a:ext uri="{FF2B5EF4-FFF2-40B4-BE49-F238E27FC236}">
                <a16:creationId xmlns:a16="http://schemas.microsoft.com/office/drawing/2014/main" xmlns="" id="{5E08F529-DC67-0440-9860-8182A515C279}"/>
              </a:ext>
            </a:extLst>
          </p:cNvPr>
          <p:cNvSpPr/>
          <p:nvPr userDrawn="1"/>
        </p:nvSpPr>
        <p:spPr>
          <a:xfrm>
            <a:off x="7275613" y="2320567"/>
            <a:ext cx="3088048" cy="2758732"/>
          </a:xfrm>
          <a:prstGeom prst="rect">
            <a:avLst/>
          </a:prstGeom>
          <a:solidFill>
            <a:srgbClr val="00499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11" name="Espace réservé du texte 10"/>
          <p:cNvSpPr>
            <a:spLocks noGrp="1"/>
          </p:cNvSpPr>
          <p:nvPr>
            <p:ph type="body" sz="quarter" idx="10" hasCustomPrompt="1"/>
          </p:nvPr>
        </p:nvSpPr>
        <p:spPr>
          <a:xfrm>
            <a:off x="2091600" y="237600"/>
            <a:ext cx="8272462" cy="3564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2400" b="0" kern="1200" dirty="0" smtClean="0">
                <a:solidFill>
                  <a:srgbClr val="004996"/>
                </a:solidFill>
                <a:latin typeface="Candara" panose="020E0502030303020204" pitchFamily="34" charset="0"/>
                <a:ea typeface="+mj-ea"/>
                <a:cs typeface="+mj-cs"/>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smtClean="0"/>
              <a:t>Modifiez le style surtitre</a:t>
            </a:r>
          </a:p>
          <a:p>
            <a:pPr lvl="0"/>
            <a:endParaRPr lang="fr-FR" dirty="0" smtClean="0"/>
          </a:p>
        </p:txBody>
      </p:sp>
    </p:spTree>
    <p:extLst>
      <p:ext uri="{BB962C8B-B14F-4D97-AF65-F5344CB8AC3E}">
        <p14:creationId xmlns:p14="http://schemas.microsoft.com/office/powerpoint/2010/main" val="247994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0" name="Titre 22">
            <a:extLst>
              <a:ext uri="{FF2B5EF4-FFF2-40B4-BE49-F238E27FC236}">
                <a16:creationId xmlns:a16="http://schemas.microsoft.com/office/drawing/2014/main" xmlns="" id="{67EAE32F-2287-8D40-93CF-41CDD99B334A}"/>
              </a:ext>
            </a:extLst>
          </p:cNvPr>
          <p:cNvSpPr>
            <a:spLocks noGrp="1"/>
          </p:cNvSpPr>
          <p:nvPr>
            <p:ph type="title" hasCustomPrompt="1"/>
          </p:nvPr>
        </p:nvSpPr>
        <p:spPr>
          <a:xfrm>
            <a:off x="2063782" y="795867"/>
            <a:ext cx="9720850" cy="607277"/>
          </a:xfrm>
          <a:prstGeom prst="rect">
            <a:avLst/>
          </a:prstGeom>
        </p:spPr>
        <p:txBody>
          <a:bodyPr/>
          <a:lstStyle>
            <a:lvl1pPr>
              <a:defRPr sz="4800" b="1">
                <a:solidFill>
                  <a:srgbClr val="EB5B4C"/>
                </a:solidFill>
                <a:latin typeface="Candara" panose="020E0502030303020204" pitchFamily="34" charset="0"/>
              </a:defRPr>
            </a:lvl1pPr>
          </a:lstStyle>
          <a:p>
            <a:r>
              <a:rPr lang="fr-FR" dirty="0"/>
              <a:t>VOS CONTACTS</a:t>
            </a:r>
          </a:p>
        </p:txBody>
      </p:sp>
      <p:sp>
        <p:nvSpPr>
          <p:cNvPr id="11" name="Espace réservé du contenu 2">
            <a:extLst>
              <a:ext uri="{FF2B5EF4-FFF2-40B4-BE49-F238E27FC236}">
                <a16:creationId xmlns:a16="http://schemas.microsoft.com/office/drawing/2014/main" xmlns="" id="{B09A144A-E6FF-F546-A4F2-24CDF8A7A14C}"/>
              </a:ext>
            </a:extLst>
          </p:cNvPr>
          <p:cNvSpPr>
            <a:spLocks noGrp="1"/>
          </p:cNvSpPr>
          <p:nvPr>
            <p:ph idx="1" hasCustomPrompt="1"/>
          </p:nvPr>
        </p:nvSpPr>
        <p:spPr>
          <a:xfrm>
            <a:off x="4521975" y="2169429"/>
            <a:ext cx="7262657" cy="2758732"/>
          </a:xfrm>
          <a:prstGeom prst="rect">
            <a:avLst/>
          </a:prstGeom>
        </p:spPr>
        <p:txBody>
          <a:bodyPr>
            <a:normAutofit/>
          </a:bodyPr>
          <a:lstStyle>
            <a:lvl1pPr marL="285750" indent="-285750">
              <a:buClr>
                <a:srgbClr val="008D44"/>
              </a:buClr>
              <a:buSzPct val="100000"/>
              <a:buFontTx/>
              <a:buBlip>
                <a:blip r:embed="rId2"/>
              </a:buBlip>
              <a:defRPr sz="2400">
                <a:solidFill>
                  <a:srgbClr val="004996"/>
                </a:solidFill>
                <a:latin typeface="Candara" panose="020E0502030303020204" pitchFamily="34" charset="0"/>
              </a:defRPr>
            </a:lvl1pPr>
            <a:lvl2pPr marL="685800" indent="-228600">
              <a:buClr>
                <a:srgbClr val="054A89"/>
              </a:buClr>
              <a:buSzPct val="100000"/>
              <a:buFontTx/>
              <a:buBlip>
                <a:blip r:embed="rId3"/>
              </a:buBlip>
              <a:defRPr sz="1800" b="0" i="0">
                <a:solidFill>
                  <a:srgbClr val="EB5B4C"/>
                </a:solidFill>
                <a:latin typeface="Candara" panose="020E0502030303020204" pitchFamily="34" charset="0"/>
              </a:defRPr>
            </a:lvl2pPr>
          </a:lstStyle>
          <a:p>
            <a:pPr lvl="0"/>
            <a:r>
              <a:rPr lang="fr-FR" dirty="0" smtClean="0"/>
              <a:t>Modifiez les styles du texte du masque</a:t>
            </a:r>
          </a:p>
          <a:p>
            <a:pPr lvl="1"/>
            <a:r>
              <a:rPr lang="fr-FR" dirty="0" smtClean="0"/>
              <a:t>Deuxième niveau</a:t>
            </a:r>
          </a:p>
        </p:txBody>
      </p:sp>
      <p:sp>
        <p:nvSpPr>
          <p:cNvPr id="12" name="Ellipse 11">
            <a:extLst>
              <a:ext uri="{FF2B5EF4-FFF2-40B4-BE49-F238E27FC236}">
                <a16:creationId xmlns:a16="http://schemas.microsoft.com/office/drawing/2014/main" xmlns="" id="{B35B5E9C-92BA-CE4A-9A35-DCB9A8FF68FB}"/>
              </a:ext>
            </a:extLst>
          </p:cNvPr>
          <p:cNvSpPr/>
          <p:nvPr userDrawn="1"/>
        </p:nvSpPr>
        <p:spPr>
          <a:xfrm>
            <a:off x="2493908" y="2049634"/>
            <a:ext cx="1636924" cy="163692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40668250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22739803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Intercalaire jaun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ACFCB007-5677-2B45-B35A-FCD3750C367D}"/>
              </a:ext>
            </a:extLst>
          </p:cNvPr>
          <p:cNvSpPr/>
          <p:nvPr userDrawn="1"/>
        </p:nvSpPr>
        <p:spPr>
          <a:xfrm>
            <a:off x="199215" y="162068"/>
            <a:ext cx="11817194" cy="6490846"/>
          </a:xfrm>
          <a:prstGeom prst="rect">
            <a:avLst/>
          </a:prstGeom>
          <a:solidFill>
            <a:srgbClr val="F6C9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pic>
        <p:nvPicPr>
          <p:cNvPr id="4" name="Image 3">
            <a:extLst>
              <a:ext uri="{FF2B5EF4-FFF2-40B4-BE49-F238E27FC236}">
                <a16:creationId xmlns:a16="http://schemas.microsoft.com/office/drawing/2014/main" xmlns="" id="{C097A334-00FD-504B-93EC-B6E9C95405C5}"/>
              </a:ext>
            </a:extLst>
          </p:cNvPr>
          <p:cNvPicPr>
            <a:picLocks noChangeAspect="1"/>
          </p:cNvPicPr>
          <p:nvPr userDrawn="1"/>
        </p:nvPicPr>
        <p:blipFill>
          <a:blip r:embed="rId2">
            <a:alphaModFix amt="23000"/>
          </a:blip>
          <a:stretch>
            <a:fillRect/>
          </a:stretch>
        </p:blipFill>
        <p:spPr>
          <a:xfrm>
            <a:off x="2505262" y="2870031"/>
            <a:ext cx="7181476" cy="3807971"/>
          </a:xfrm>
          <a:prstGeom prst="rect">
            <a:avLst/>
          </a:prstGeom>
        </p:spPr>
      </p:pic>
      <p:pic>
        <p:nvPicPr>
          <p:cNvPr id="5" name="Image 4">
            <a:extLst>
              <a:ext uri="{FF2B5EF4-FFF2-40B4-BE49-F238E27FC236}">
                <a16:creationId xmlns:a16="http://schemas.microsoft.com/office/drawing/2014/main" xmlns="" id="{AC164645-C9A8-6B4C-A870-F9CD132110E2}"/>
              </a:ext>
            </a:extLst>
          </p:cNvPr>
          <p:cNvPicPr>
            <a:picLocks noChangeAspect="1"/>
          </p:cNvPicPr>
          <p:nvPr userDrawn="1"/>
        </p:nvPicPr>
        <p:blipFill>
          <a:blip r:embed="rId3"/>
          <a:stretch>
            <a:fillRect/>
          </a:stretch>
        </p:blipFill>
        <p:spPr>
          <a:xfrm>
            <a:off x="10319951" y="496957"/>
            <a:ext cx="1775255" cy="4084328"/>
          </a:xfrm>
          <a:prstGeom prst="rect">
            <a:avLst/>
          </a:prstGeom>
        </p:spPr>
      </p:pic>
      <p:sp>
        <p:nvSpPr>
          <p:cNvPr id="6" name="Sous-titre 2" descr="DATE&#10;">
            <a:extLst>
              <a:ext uri="{FF2B5EF4-FFF2-40B4-BE49-F238E27FC236}">
                <a16:creationId xmlns:a16="http://schemas.microsoft.com/office/drawing/2014/main" xmlns="" id="{76D91CC4-6362-F649-8EF2-7AD8A87D50A3}"/>
              </a:ext>
            </a:extLst>
          </p:cNvPr>
          <p:cNvSpPr>
            <a:spLocks noGrp="1"/>
          </p:cNvSpPr>
          <p:nvPr>
            <p:ph type="subTitle" idx="1" hasCustomPrompt="1"/>
          </p:nvPr>
        </p:nvSpPr>
        <p:spPr>
          <a:xfrm>
            <a:off x="1305697" y="3407491"/>
            <a:ext cx="9014254" cy="500405"/>
          </a:xfrm>
          <a:prstGeom prst="rect">
            <a:avLst/>
          </a:prstGeom>
        </p:spPr>
        <p:txBody>
          <a:bodyPr>
            <a:noAutofit/>
          </a:bodyPr>
          <a:lstStyle>
            <a:lvl1pPr marL="0" indent="0" algn="l">
              <a:buNone/>
              <a:defRPr sz="3600" b="0" i="0">
                <a:solidFill>
                  <a:srgbClr val="3F122F"/>
                </a:solidFill>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smtClean="0"/>
              <a:t>Modifiez le style des sous-titres du masque</a:t>
            </a:r>
            <a:endParaRPr lang="fr-FR" dirty="0"/>
          </a:p>
        </p:txBody>
      </p:sp>
      <p:sp>
        <p:nvSpPr>
          <p:cNvPr id="7" name="Rectangle 6">
            <a:extLst>
              <a:ext uri="{FF2B5EF4-FFF2-40B4-BE49-F238E27FC236}">
                <a16:creationId xmlns:a16="http://schemas.microsoft.com/office/drawing/2014/main" xmlns="" id="{696E0981-7E34-9D40-88D2-48089762788E}"/>
              </a:ext>
            </a:extLst>
          </p:cNvPr>
          <p:cNvSpPr/>
          <p:nvPr userDrawn="1"/>
        </p:nvSpPr>
        <p:spPr>
          <a:xfrm>
            <a:off x="10128229" y="2201845"/>
            <a:ext cx="313485" cy="847981"/>
          </a:xfrm>
          <a:prstGeom prst="rect">
            <a:avLst/>
          </a:prstGeom>
          <a:solidFill>
            <a:srgbClr val="F6C9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sp>
        <p:nvSpPr>
          <p:cNvPr id="8" name="Titre 1">
            <a:extLst>
              <a:ext uri="{FF2B5EF4-FFF2-40B4-BE49-F238E27FC236}">
                <a16:creationId xmlns:a16="http://schemas.microsoft.com/office/drawing/2014/main" xmlns="" id="{DB678A0E-8A30-414D-BF26-910F73173F5B}"/>
              </a:ext>
            </a:extLst>
          </p:cNvPr>
          <p:cNvSpPr>
            <a:spLocks noGrp="1"/>
          </p:cNvSpPr>
          <p:nvPr>
            <p:ph type="ctrTitle"/>
          </p:nvPr>
        </p:nvSpPr>
        <p:spPr>
          <a:xfrm>
            <a:off x="1305697" y="1958666"/>
            <a:ext cx="9277636" cy="1155438"/>
          </a:xfrm>
          <a:prstGeom prst="rect">
            <a:avLst/>
          </a:prstGeom>
        </p:spPr>
        <p:txBody>
          <a:bodyPr anchor="b"/>
          <a:lstStyle>
            <a:lvl1pPr algn="l">
              <a:defRPr sz="6000" b="1" i="0">
                <a:solidFill>
                  <a:srgbClr val="3F122F"/>
                </a:solidFill>
                <a:latin typeface="Candara" panose="020E0502030303020204" pitchFamily="34" charset="0"/>
              </a:defRPr>
            </a:lvl1pPr>
          </a:lstStyle>
          <a:p>
            <a:r>
              <a:rPr lang="fr-FR" dirty="0" smtClean="0"/>
              <a:t>Modifiez le style du titre</a:t>
            </a:r>
            <a:endParaRPr lang="fr-FR" dirty="0"/>
          </a:p>
        </p:txBody>
      </p:sp>
    </p:spTree>
    <p:extLst>
      <p:ext uri="{BB962C8B-B14F-4D97-AF65-F5344CB8AC3E}">
        <p14:creationId xmlns:p14="http://schemas.microsoft.com/office/powerpoint/2010/main" val="10236854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xmlns="" id="{409447F8-A408-2443-85AC-9AD6177A5BA5}"/>
              </a:ext>
            </a:extLst>
          </p:cNvPr>
          <p:cNvPicPr>
            <a:picLocks noChangeAspect="1"/>
          </p:cNvPicPr>
          <p:nvPr userDrawn="1"/>
        </p:nvPicPr>
        <p:blipFill>
          <a:blip r:embed="rId2"/>
          <a:stretch>
            <a:fillRect/>
          </a:stretch>
        </p:blipFill>
        <p:spPr>
          <a:xfrm>
            <a:off x="703131" y="-1338373"/>
            <a:ext cx="1360651" cy="3130449"/>
          </a:xfrm>
          <a:prstGeom prst="rect">
            <a:avLst/>
          </a:prstGeom>
        </p:spPr>
      </p:pic>
      <p:sp>
        <p:nvSpPr>
          <p:cNvPr id="8" name="Titre 22">
            <a:extLst>
              <a:ext uri="{FF2B5EF4-FFF2-40B4-BE49-F238E27FC236}">
                <a16:creationId xmlns:a16="http://schemas.microsoft.com/office/drawing/2014/main" xmlns="" id="{67EAE32F-2287-8D40-93CF-41CDD99B334A}"/>
              </a:ext>
            </a:extLst>
          </p:cNvPr>
          <p:cNvSpPr>
            <a:spLocks noGrp="1"/>
          </p:cNvSpPr>
          <p:nvPr>
            <p:ph type="title"/>
          </p:nvPr>
        </p:nvSpPr>
        <p:spPr>
          <a:xfrm>
            <a:off x="2063782" y="819330"/>
            <a:ext cx="8640730" cy="738088"/>
          </a:xfrm>
          <a:prstGeom prst="rect">
            <a:avLst/>
          </a:prstGeom>
        </p:spPr>
        <p:txBody>
          <a:bodyPr/>
          <a:lstStyle>
            <a:lvl1pPr>
              <a:defRPr sz="4800" b="1">
                <a:solidFill>
                  <a:srgbClr val="3F122F"/>
                </a:solidFill>
                <a:latin typeface="Candara" panose="020E0502030303020204" pitchFamily="34" charset="0"/>
                <a:cs typeface="Arial" panose="020B0604020202020204" pitchFamily="34" charset="0"/>
              </a:defRPr>
            </a:lvl1pPr>
          </a:lstStyle>
          <a:p>
            <a:r>
              <a:rPr lang="fr-FR" dirty="0" smtClean="0"/>
              <a:t>Modifiez le style du titre</a:t>
            </a:r>
            <a:endParaRPr lang="fr-FR" dirty="0"/>
          </a:p>
        </p:txBody>
      </p:sp>
      <p:sp>
        <p:nvSpPr>
          <p:cNvPr id="9" name="Espace réservé du contenu 2">
            <a:extLst>
              <a:ext uri="{FF2B5EF4-FFF2-40B4-BE49-F238E27FC236}">
                <a16:creationId xmlns:a16="http://schemas.microsoft.com/office/drawing/2014/main" xmlns="" id="{3B1CB9C0-FCC5-F147-A64D-C72A1857153A}"/>
              </a:ext>
            </a:extLst>
          </p:cNvPr>
          <p:cNvSpPr>
            <a:spLocks noGrp="1"/>
          </p:cNvSpPr>
          <p:nvPr>
            <p:ph idx="1" hasCustomPrompt="1"/>
          </p:nvPr>
        </p:nvSpPr>
        <p:spPr>
          <a:xfrm>
            <a:off x="2063782" y="1792076"/>
            <a:ext cx="8640730" cy="4013188"/>
          </a:xfrm>
          <a:prstGeom prst="rect">
            <a:avLst/>
          </a:prstGeom>
        </p:spPr>
        <p:txBody>
          <a:bodyPr>
            <a:normAutofit/>
          </a:bodyPr>
          <a:lstStyle>
            <a:lvl1pPr marL="285750" indent="-285750">
              <a:buClr>
                <a:srgbClr val="008D44"/>
              </a:buClr>
              <a:buSzPct val="100000"/>
              <a:buFontTx/>
              <a:buBlip>
                <a:blip r:embed="rId3"/>
              </a:buBlip>
              <a:defRPr sz="3200" b="1">
                <a:solidFill>
                  <a:srgbClr val="004996"/>
                </a:solidFill>
                <a:latin typeface="Candara" panose="020E0502030303020204" pitchFamily="34" charset="0"/>
              </a:defRPr>
            </a:lvl1pPr>
            <a:lvl2pPr marL="685800" indent="-228600">
              <a:buClr>
                <a:srgbClr val="054A89"/>
              </a:buClr>
              <a:buSzPct val="100000"/>
              <a:buFontTx/>
              <a:buBlip>
                <a:blip r:embed="rId4"/>
              </a:buBlip>
              <a:defRPr sz="2800" b="0" i="0">
                <a:solidFill>
                  <a:srgbClr val="3F122F"/>
                </a:solidFill>
                <a:latin typeface="Candara" panose="020E0502030303020204" pitchFamily="34" charset="0"/>
              </a:defRPr>
            </a:lvl2pPr>
            <a:lvl3pPr marL="1143000" indent="-228600">
              <a:buFont typeface="Wingdings" panose="05000000000000000000" pitchFamily="2" charset="2"/>
              <a:buChar char="Ø"/>
              <a:defRPr sz="2400">
                <a:solidFill>
                  <a:srgbClr val="1FA599"/>
                </a:solidFill>
                <a:latin typeface="Candara" panose="020E0502030303020204" pitchFamily="34" charset="0"/>
              </a:defRPr>
            </a:lvl3pPr>
            <a:lvl4pPr marL="1600200" indent="-228600">
              <a:buFont typeface="Courier New" panose="02070309020205020404" pitchFamily="49" charset="0"/>
              <a:buChar char="o"/>
              <a:defRPr b="1">
                <a:solidFill>
                  <a:srgbClr val="EB5B4C"/>
                </a:solidFill>
                <a:latin typeface="Candara" panose="020E0502030303020204" pitchFamily="34" charset="0"/>
              </a:defRPr>
            </a:lvl4pPr>
            <a:lvl5pPr>
              <a:defRPr sz="1800" baseline="0">
                <a:latin typeface="Candara" panose="020E0502030303020204" pitchFamily="34" charset="0"/>
              </a:defRPr>
            </a:lvl5pPr>
          </a:lstStyle>
          <a:p>
            <a:pPr lvl="0"/>
            <a:r>
              <a:rPr lang="fr-FR" dirty="0" smtClean="0"/>
              <a:t>Modifiez les styles du texte</a:t>
            </a:r>
          </a:p>
          <a:p>
            <a:pPr lvl="1"/>
            <a:r>
              <a:rPr lang="fr-FR" dirty="0" smtClean="0"/>
              <a:t> Deuxième niveau</a:t>
            </a:r>
          </a:p>
          <a:p>
            <a:pPr lvl="2"/>
            <a:r>
              <a:rPr lang="fr-FR" dirty="0" smtClean="0"/>
              <a:t>Troisième niveau</a:t>
            </a:r>
          </a:p>
          <a:p>
            <a:pPr lvl="3"/>
            <a:r>
              <a:rPr lang="fr-FR" dirty="0" smtClean="0"/>
              <a:t>Quatrième niveau</a:t>
            </a:r>
          </a:p>
          <a:p>
            <a:pPr lvl="4"/>
            <a:r>
              <a:rPr lang="fr-FR" dirty="0" smtClean="0"/>
              <a:t>Cinquième niveau</a:t>
            </a:r>
          </a:p>
        </p:txBody>
      </p:sp>
      <p:sp>
        <p:nvSpPr>
          <p:cNvPr id="11" name="Rectangle 10"/>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3" name="Espace réservé du texte 2"/>
          <p:cNvSpPr>
            <a:spLocks noGrp="1"/>
          </p:cNvSpPr>
          <p:nvPr>
            <p:ph type="body" sz="quarter" idx="10" hasCustomPrompt="1"/>
          </p:nvPr>
        </p:nvSpPr>
        <p:spPr>
          <a:xfrm>
            <a:off x="2062800" y="237600"/>
            <a:ext cx="8640763" cy="356400"/>
          </a:xfrm>
          <a:prstGeom prst="rect">
            <a:avLst/>
          </a:prstGeom>
        </p:spPr>
        <p:txBody>
          <a:bodyPr/>
          <a:lstStyle>
            <a:lvl1pPr marL="0" indent="0" algn="l" defTabSz="914400" rtl="0" eaLnBrk="1" latinLnBrk="0" hangingPunct="1">
              <a:lnSpc>
                <a:spcPct val="90000"/>
              </a:lnSpc>
              <a:spcBef>
                <a:spcPct val="0"/>
              </a:spcBef>
              <a:buNone/>
              <a:defRPr lang="fr-FR" sz="2400" b="0" kern="1200" dirty="0" smtClean="0">
                <a:solidFill>
                  <a:srgbClr val="004996"/>
                </a:solidFill>
                <a:latin typeface="Candara" panose="020E0502030303020204" pitchFamily="34" charset="0"/>
                <a:ea typeface="+mj-ea"/>
                <a:cs typeface="+mj-cs"/>
              </a:defRPr>
            </a:lvl1pPr>
          </a:lstStyle>
          <a:p>
            <a:pPr lvl="0"/>
            <a:r>
              <a:rPr lang="fr-FR" dirty="0" smtClean="0"/>
              <a:t>Modifiez le style surtitre</a:t>
            </a:r>
          </a:p>
        </p:txBody>
      </p:sp>
    </p:spTree>
    <p:extLst>
      <p:ext uri="{BB962C8B-B14F-4D97-AF65-F5344CB8AC3E}">
        <p14:creationId xmlns:p14="http://schemas.microsoft.com/office/powerpoint/2010/main" val="17609201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re et illustra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2034116" y="237067"/>
            <a:ext cx="9751483" cy="355600"/>
          </a:xfrm>
          <a:prstGeom prst="rect">
            <a:avLst/>
          </a:prstGeom>
        </p:spPr>
        <p:txBody>
          <a:bodyPr anchor="b"/>
          <a:lstStyle>
            <a:lvl1pPr>
              <a:defRPr sz="2400" b="0">
                <a:solidFill>
                  <a:srgbClr val="004996"/>
                </a:solidFill>
                <a:latin typeface="Candara" panose="020E0502030303020204" pitchFamily="34" charset="0"/>
              </a:defRPr>
            </a:lvl1pPr>
          </a:lstStyle>
          <a:p>
            <a:r>
              <a:rPr lang="fr-FR" dirty="0" smtClean="0"/>
              <a:t>Modifiez le style surtitre</a:t>
            </a:r>
            <a:endParaRPr lang="fr-FR" dirty="0"/>
          </a:p>
        </p:txBody>
      </p:sp>
      <p:sp>
        <p:nvSpPr>
          <p:cNvPr id="10" name="Espace réservé du texte 9"/>
          <p:cNvSpPr>
            <a:spLocks noGrp="1"/>
          </p:cNvSpPr>
          <p:nvPr>
            <p:ph type="body" sz="quarter" idx="14" hasCustomPrompt="1"/>
          </p:nvPr>
        </p:nvSpPr>
        <p:spPr>
          <a:xfrm>
            <a:off x="2033588" y="592667"/>
            <a:ext cx="9752012" cy="762000"/>
          </a:xfrm>
          <a:prstGeom prst="rect">
            <a:avLst/>
          </a:prstGeom>
        </p:spPr>
        <p:txBody>
          <a:bodyPr/>
          <a:lstStyle>
            <a:lvl1pPr marL="0" indent="0">
              <a:buFontTx/>
              <a:buNone/>
              <a:defRPr sz="4800" b="1">
                <a:solidFill>
                  <a:srgbClr val="3F122F"/>
                </a:solidFill>
                <a:latin typeface="Candara" panose="020E0502030303020204" pitchFamily="34" charset="0"/>
              </a:defRPr>
            </a:lvl1pPr>
          </a:lstStyle>
          <a:p>
            <a:pPr lvl="0"/>
            <a:r>
              <a:rPr lang="fr-FR" dirty="0" smtClean="0"/>
              <a:t>Modifiez le style du titre</a:t>
            </a:r>
          </a:p>
        </p:txBody>
      </p:sp>
      <p:sp>
        <p:nvSpPr>
          <p:cNvPr id="12" name="Espace réservé du texte 11"/>
          <p:cNvSpPr>
            <a:spLocks noGrp="1"/>
          </p:cNvSpPr>
          <p:nvPr>
            <p:ph type="body" sz="quarter" idx="15" hasCustomPrompt="1"/>
          </p:nvPr>
        </p:nvSpPr>
        <p:spPr>
          <a:xfrm>
            <a:off x="2033587" y="1363266"/>
            <a:ext cx="9752012" cy="457200"/>
          </a:xfrm>
          <a:prstGeom prst="rect">
            <a:avLst/>
          </a:prstGeom>
        </p:spPr>
        <p:txBody>
          <a:bodyPr/>
          <a:lstStyle>
            <a:lvl1pPr>
              <a:defRPr sz="3200">
                <a:latin typeface="Candara" panose="020E0502030303020204" pitchFamily="34" charset="0"/>
              </a:defRPr>
            </a:lvl1pPr>
          </a:lstStyle>
          <a:p>
            <a:pPr lvl="0"/>
            <a:r>
              <a:rPr lang="fr-FR" dirty="0" smtClean="0"/>
              <a:t>Modifiez le style du sous-titre</a:t>
            </a:r>
            <a:endParaRPr lang="fr-FR" dirty="0"/>
          </a:p>
        </p:txBody>
      </p:sp>
      <p:sp>
        <p:nvSpPr>
          <p:cNvPr id="14" name="Espace réservé du texte 13"/>
          <p:cNvSpPr>
            <a:spLocks noGrp="1"/>
          </p:cNvSpPr>
          <p:nvPr>
            <p:ph type="body" sz="quarter" idx="16" hasCustomPrompt="1"/>
          </p:nvPr>
        </p:nvSpPr>
        <p:spPr>
          <a:xfrm>
            <a:off x="2033587" y="6468533"/>
            <a:ext cx="3554412" cy="220663"/>
          </a:xfrm>
          <a:prstGeom prst="rect">
            <a:avLst/>
          </a:prstGeom>
        </p:spPr>
        <p:txBody>
          <a:bodyPr/>
          <a:lstStyle>
            <a:lvl1pPr marL="0" indent="0">
              <a:buFontTx/>
              <a:buNone/>
              <a:defRPr sz="1100" i="1">
                <a:latin typeface="Candara" panose="020E0502030303020204" pitchFamily="34" charset="0"/>
              </a:defRPr>
            </a:lvl1pPr>
          </a:lstStyle>
          <a:p>
            <a:pPr lvl="0"/>
            <a:r>
              <a:rPr lang="fr-FR" dirty="0" smtClean="0"/>
              <a:t>Modifier la source</a:t>
            </a:r>
            <a:endParaRPr lang="fr-FR" dirty="0"/>
          </a:p>
        </p:txBody>
      </p:sp>
      <p:sp>
        <p:nvSpPr>
          <p:cNvPr id="16" name="Espace réservé du graphique 15"/>
          <p:cNvSpPr>
            <a:spLocks noGrp="1"/>
          </p:cNvSpPr>
          <p:nvPr>
            <p:ph type="chart" sz="quarter" idx="17"/>
          </p:nvPr>
        </p:nvSpPr>
        <p:spPr>
          <a:xfrm>
            <a:off x="2033588" y="1998398"/>
            <a:ext cx="9752012" cy="3759465"/>
          </a:xfrm>
          <a:prstGeom prst="rect">
            <a:avLst/>
          </a:prstGeom>
        </p:spPr>
        <p:txBody>
          <a:bodyPr/>
          <a:lstStyle/>
          <a:p>
            <a:endParaRPr lang="fr-FR" dirty="0"/>
          </a:p>
        </p:txBody>
      </p:sp>
      <p:sp>
        <p:nvSpPr>
          <p:cNvPr id="9" name="Rectangle 8"/>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30230952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2091267" y="754591"/>
            <a:ext cx="8272394" cy="1226609"/>
          </a:xfrm>
          <a:prstGeom prst="rect">
            <a:avLst/>
          </a:prstGeom>
        </p:spPr>
        <p:txBody>
          <a:bodyPr/>
          <a:lstStyle>
            <a:lvl1pPr>
              <a:defRPr sz="4800" b="1">
                <a:solidFill>
                  <a:srgbClr val="3F122F"/>
                </a:solidFill>
                <a:latin typeface="Candara" panose="020E0502030303020204" pitchFamily="34" charset="0"/>
              </a:defRPr>
            </a:lvl1pPr>
          </a:lstStyle>
          <a:p>
            <a:r>
              <a:rPr lang="fr-FR" dirty="0" smtClean="0"/>
              <a:t>Modifiez le style du titre</a:t>
            </a:r>
            <a:endParaRPr lang="fr-FR" dirty="0"/>
          </a:p>
        </p:txBody>
      </p:sp>
      <p:sp>
        <p:nvSpPr>
          <p:cNvPr id="8" name="Espace réservé du contenu 2">
            <a:extLst>
              <a:ext uri="{FF2B5EF4-FFF2-40B4-BE49-F238E27FC236}">
                <a16:creationId xmlns:a16="http://schemas.microsoft.com/office/drawing/2014/main" xmlns="" id="{3B1CB9C0-FCC5-F147-A64D-C72A1857153A}"/>
              </a:ext>
            </a:extLst>
          </p:cNvPr>
          <p:cNvSpPr>
            <a:spLocks noGrp="1"/>
          </p:cNvSpPr>
          <p:nvPr>
            <p:ph idx="1" hasCustomPrompt="1"/>
          </p:nvPr>
        </p:nvSpPr>
        <p:spPr>
          <a:xfrm>
            <a:off x="2091267" y="2320567"/>
            <a:ext cx="4536274" cy="2758732"/>
          </a:xfrm>
          <a:prstGeom prst="rect">
            <a:avLst/>
          </a:prstGeom>
        </p:spPr>
        <p:txBody>
          <a:bodyPr>
            <a:normAutofit/>
          </a:bodyPr>
          <a:lstStyle>
            <a:lvl1pPr marL="285750" indent="-285750">
              <a:buClr>
                <a:srgbClr val="008D44"/>
              </a:buClr>
              <a:buSzPct val="100000"/>
              <a:buFontTx/>
              <a:buBlip>
                <a:blip r:embed="rId2"/>
              </a:buBlip>
              <a:defRPr sz="2400">
                <a:solidFill>
                  <a:srgbClr val="004996"/>
                </a:solidFill>
                <a:latin typeface="Candara" panose="020E0502030303020204" pitchFamily="34" charset="0"/>
              </a:defRPr>
            </a:lvl1pPr>
            <a:lvl2pPr marL="685800" indent="-228600">
              <a:buClr>
                <a:srgbClr val="054A89"/>
              </a:buClr>
              <a:buSzPct val="100000"/>
              <a:buFontTx/>
              <a:buBlip>
                <a:blip r:embed="rId3"/>
              </a:buBlip>
              <a:defRPr sz="1800" b="0" i="0">
                <a:solidFill>
                  <a:srgbClr val="3F122F"/>
                </a:solidFill>
                <a:latin typeface="Candara" panose="020E0502030303020204" pitchFamily="34" charset="0"/>
              </a:defRPr>
            </a:lvl2pPr>
          </a:lstStyle>
          <a:p>
            <a:pPr lvl="0"/>
            <a:r>
              <a:rPr lang="fr-FR" dirty="0" smtClean="0"/>
              <a:t>Modifiez les styles du texte</a:t>
            </a:r>
          </a:p>
          <a:p>
            <a:pPr lvl="1"/>
            <a:r>
              <a:rPr lang="fr-FR" dirty="0" smtClean="0"/>
              <a:t>Deuxième niveau</a:t>
            </a:r>
          </a:p>
        </p:txBody>
      </p:sp>
      <p:sp>
        <p:nvSpPr>
          <p:cNvPr id="9" name="Rectangle 8">
            <a:extLst>
              <a:ext uri="{FF2B5EF4-FFF2-40B4-BE49-F238E27FC236}">
                <a16:creationId xmlns:a16="http://schemas.microsoft.com/office/drawing/2014/main" xmlns="" id="{5E08F529-DC67-0440-9860-8182A515C279}"/>
              </a:ext>
            </a:extLst>
          </p:cNvPr>
          <p:cNvSpPr/>
          <p:nvPr userDrawn="1"/>
        </p:nvSpPr>
        <p:spPr>
          <a:xfrm>
            <a:off x="7275613" y="2320567"/>
            <a:ext cx="3088048" cy="2758732"/>
          </a:xfrm>
          <a:prstGeom prst="rect">
            <a:avLst/>
          </a:prstGeom>
          <a:solidFill>
            <a:srgbClr val="F6C90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5" name="Espace réservé du texte 4"/>
          <p:cNvSpPr>
            <a:spLocks noGrp="1"/>
          </p:cNvSpPr>
          <p:nvPr>
            <p:ph type="body" sz="quarter" idx="10" hasCustomPrompt="1"/>
          </p:nvPr>
        </p:nvSpPr>
        <p:spPr>
          <a:xfrm>
            <a:off x="2090738" y="237600"/>
            <a:ext cx="8272462" cy="356400"/>
          </a:xfrm>
          <a:prstGeom prst="rect">
            <a:avLst/>
          </a:prstGeom>
        </p:spPr>
        <p:txBody>
          <a:bodyPr/>
          <a:lstStyle>
            <a:lvl1pPr marL="0" indent="0" algn="l" defTabSz="914400" rtl="0" eaLnBrk="1" latinLnBrk="0" hangingPunct="1">
              <a:lnSpc>
                <a:spcPct val="90000"/>
              </a:lnSpc>
              <a:spcBef>
                <a:spcPct val="0"/>
              </a:spcBef>
              <a:buNone/>
              <a:defRPr lang="fr-FR" sz="2400" b="0" kern="1200" dirty="0" smtClean="0">
                <a:solidFill>
                  <a:srgbClr val="004996"/>
                </a:solidFill>
                <a:latin typeface="Candara" panose="020E0502030303020204" pitchFamily="34" charset="0"/>
                <a:ea typeface="+mj-ea"/>
                <a:cs typeface="+mj-cs"/>
              </a:defRPr>
            </a:lvl1pPr>
          </a:lstStyle>
          <a:p>
            <a:pPr lvl="0"/>
            <a:r>
              <a:rPr lang="fr-FR" dirty="0" smtClean="0"/>
              <a:t>Modifiez le style surtitre</a:t>
            </a:r>
          </a:p>
        </p:txBody>
      </p:sp>
    </p:spTree>
    <p:extLst>
      <p:ext uri="{BB962C8B-B14F-4D97-AF65-F5344CB8AC3E}">
        <p14:creationId xmlns:p14="http://schemas.microsoft.com/office/powerpoint/2010/main" val="39256741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xmlns="" id="{409447F8-A408-2443-85AC-9AD6177A5BA5}"/>
              </a:ext>
            </a:extLst>
          </p:cNvPr>
          <p:cNvPicPr>
            <a:picLocks noChangeAspect="1"/>
          </p:cNvPicPr>
          <p:nvPr userDrawn="1"/>
        </p:nvPicPr>
        <p:blipFill>
          <a:blip r:embed="rId2"/>
          <a:stretch>
            <a:fillRect/>
          </a:stretch>
        </p:blipFill>
        <p:spPr>
          <a:xfrm>
            <a:off x="703131" y="-1338373"/>
            <a:ext cx="1360651" cy="3130449"/>
          </a:xfrm>
          <a:prstGeom prst="rect">
            <a:avLst/>
          </a:prstGeom>
        </p:spPr>
      </p:pic>
      <p:sp>
        <p:nvSpPr>
          <p:cNvPr id="8" name="Titre 22">
            <a:extLst>
              <a:ext uri="{FF2B5EF4-FFF2-40B4-BE49-F238E27FC236}">
                <a16:creationId xmlns:a16="http://schemas.microsoft.com/office/drawing/2014/main" xmlns="" id="{67EAE32F-2287-8D40-93CF-41CDD99B334A}"/>
              </a:ext>
            </a:extLst>
          </p:cNvPr>
          <p:cNvSpPr>
            <a:spLocks noGrp="1"/>
          </p:cNvSpPr>
          <p:nvPr>
            <p:ph type="title"/>
          </p:nvPr>
        </p:nvSpPr>
        <p:spPr>
          <a:xfrm>
            <a:off x="2063782" y="819330"/>
            <a:ext cx="8640730" cy="738088"/>
          </a:xfrm>
          <a:prstGeom prst="rect">
            <a:avLst/>
          </a:prstGeom>
        </p:spPr>
        <p:txBody>
          <a:bodyPr/>
          <a:lstStyle>
            <a:lvl1pPr>
              <a:defRPr sz="4800" b="1">
                <a:solidFill>
                  <a:srgbClr val="9D1918"/>
                </a:solidFill>
                <a:latin typeface="Candara" panose="020E0502030303020204" pitchFamily="34" charset="0"/>
                <a:cs typeface="Arial" panose="020B0604020202020204" pitchFamily="34" charset="0"/>
              </a:defRPr>
            </a:lvl1pPr>
          </a:lstStyle>
          <a:p>
            <a:r>
              <a:rPr lang="fr-FR" dirty="0" smtClean="0"/>
              <a:t>Modifiez le style du titre</a:t>
            </a:r>
            <a:endParaRPr lang="fr-FR" dirty="0"/>
          </a:p>
        </p:txBody>
      </p:sp>
      <p:sp>
        <p:nvSpPr>
          <p:cNvPr id="9" name="Espace réservé du contenu 2">
            <a:extLst>
              <a:ext uri="{FF2B5EF4-FFF2-40B4-BE49-F238E27FC236}">
                <a16:creationId xmlns:a16="http://schemas.microsoft.com/office/drawing/2014/main" xmlns="" id="{3B1CB9C0-FCC5-F147-A64D-C72A1857153A}"/>
              </a:ext>
            </a:extLst>
          </p:cNvPr>
          <p:cNvSpPr>
            <a:spLocks noGrp="1"/>
          </p:cNvSpPr>
          <p:nvPr>
            <p:ph idx="1" hasCustomPrompt="1"/>
          </p:nvPr>
        </p:nvSpPr>
        <p:spPr>
          <a:xfrm>
            <a:off x="2063782" y="1792076"/>
            <a:ext cx="8640730" cy="4013188"/>
          </a:xfrm>
          <a:prstGeom prst="rect">
            <a:avLst/>
          </a:prstGeom>
        </p:spPr>
        <p:txBody>
          <a:bodyPr>
            <a:normAutofit/>
          </a:bodyPr>
          <a:lstStyle>
            <a:lvl1pPr marL="285750" indent="-285750">
              <a:buClr>
                <a:srgbClr val="008D44"/>
              </a:buClr>
              <a:buSzPct val="100000"/>
              <a:buFontTx/>
              <a:buBlip>
                <a:blip r:embed="rId3"/>
              </a:buBlip>
              <a:defRPr sz="3200" b="1">
                <a:solidFill>
                  <a:srgbClr val="008000"/>
                </a:solidFill>
                <a:latin typeface="Candara" panose="020E0502030303020204" pitchFamily="34" charset="0"/>
              </a:defRPr>
            </a:lvl1pPr>
            <a:lvl2pPr marL="685800" indent="-228600">
              <a:buClr>
                <a:srgbClr val="054A89"/>
              </a:buClr>
              <a:buSzPct val="100000"/>
              <a:buFontTx/>
              <a:buBlip>
                <a:blip r:embed="rId4"/>
              </a:buBlip>
              <a:defRPr sz="2800" b="0" i="0">
                <a:solidFill>
                  <a:srgbClr val="054A89"/>
                </a:solidFill>
                <a:latin typeface="Candara" panose="020E0502030303020204" pitchFamily="34" charset="0"/>
              </a:defRPr>
            </a:lvl2pPr>
            <a:lvl3pPr marL="1143000" indent="-228600">
              <a:buFont typeface="Wingdings" panose="05000000000000000000" pitchFamily="2" charset="2"/>
              <a:buChar char="Ø"/>
              <a:defRPr sz="2400">
                <a:solidFill>
                  <a:srgbClr val="9D1918"/>
                </a:solidFill>
                <a:latin typeface="Candara" panose="020E0502030303020204" pitchFamily="34" charset="0"/>
              </a:defRPr>
            </a:lvl3pPr>
            <a:lvl4pPr marL="1600200" indent="-228600">
              <a:buFont typeface="Courier New" panose="02070309020205020404" pitchFamily="49" charset="0"/>
              <a:buChar char="o"/>
              <a:defRPr b="1">
                <a:solidFill>
                  <a:srgbClr val="00B0F0"/>
                </a:solidFill>
                <a:latin typeface="Candara" panose="020E0502030303020204" pitchFamily="34" charset="0"/>
              </a:defRPr>
            </a:lvl4pPr>
            <a:lvl5pPr>
              <a:defRPr sz="1800" baseline="0">
                <a:latin typeface="Candara" panose="020E0502030303020204" pitchFamily="34" charset="0"/>
              </a:defRPr>
            </a:lvl5pPr>
          </a:lstStyle>
          <a:p>
            <a:pPr lvl="0"/>
            <a:r>
              <a:rPr lang="fr-FR" dirty="0" smtClean="0"/>
              <a:t>Modifiez les styles du texte</a:t>
            </a:r>
          </a:p>
          <a:p>
            <a:pPr lvl="1"/>
            <a:r>
              <a:rPr lang="fr-FR" dirty="0" smtClean="0"/>
              <a:t> Deuxième niveau</a:t>
            </a:r>
          </a:p>
          <a:p>
            <a:pPr lvl="2"/>
            <a:r>
              <a:rPr lang="fr-FR" dirty="0" smtClean="0"/>
              <a:t>Troisième niveau</a:t>
            </a:r>
          </a:p>
          <a:p>
            <a:pPr lvl="3"/>
            <a:r>
              <a:rPr lang="fr-FR" dirty="0" smtClean="0"/>
              <a:t>Quatrième niveau</a:t>
            </a:r>
          </a:p>
          <a:p>
            <a:pPr lvl="4"/>
            <a:r>
              <a:rPr lang="fr-FR" dirty="0" smtClean="0"/>
              <a:t>Cinquième niveau</a:t>
            </a:r>
          </a:p>
        </p:txBody>
      </p:sp>
      <p:sp>
        <p:nvSpPr>
          <p:cNvPr id="11" name="Rectangle 10"/>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6" name="Titre 1"/>
          <p:cNvSpPr txBox="1">
            <a:spLocks/>
          </p:cNvSpPr>
          <p:nvPr userDrawn="1"/>
        </p:nvSpPr>
        <p:spPr>
          <a:xfrm>
            <a:off x="2034116" y="237067"/>
            <a:ext cx="9751483" cy="355600"/>
          </a:xfrm>
          <a:prstGeom prst="rect">
            <a:avLst/>
          </a:prstGeom>
        </p:spPr>
        <p:txBody>
          <a:bodyPr anchor="b"/>
          <a:lstStyle>
            <a:lvl1pPr algn="l" defTabSz="914400" rtl="0" eaLnBrk="1" latinLnBrk="0" hangingPunct="1">
              <a:lnSpc>
                <a:spcPct val="90000"/>
              </a:lnSpc>
              <a:spcBef>
                <a:spcPct val="0"/>
              </a:spcBef>
              <a:buNone/>
              <a:defRPr sz="2400" b="0" kern="1200">
                <a:solidFill>
                  <a:srgbClr val="00904A"/>
                </a:solidFill>
                <a:latin typeface="Candara" panose="020E0502030303020204" pitchFamily="34" charset="0"/>
                <a:ea typeface="+mj-ea"/>
                <a:cs typeface="+mj-cs"/>
              </a:defRPr>
            </a:lvl1pPr>
          </a:lstStyle>
          <a:p>
            <a:endParaRPr lang="fr-FR" dirty="0"/>
          </a:p>
        </p:txBody>
      </p:sp>
      <p:sp>
        <p:nvSpPr>
          <p:cNvPr id="4" name="Espace réservé du texte 3"/>
          <p:cNvSpPr>
            <a:spLocks noGrp="1"/>
          </p:cNvSpPr>
          <p:nvPr>
            <p:ph type="body" sz="quarter" idx="10" hasCustomPrompt="1"/>
          </p:nvPr>
        </p:nvSpPr>
        <p:spPr>
          <a:xfrm>
            <a:off x="2062800" y="236538"/>
            <a:ext cx="8640000" cy="356400"/>
          </a:xfrm>
          <a:prstGeom prst="rect">
            <a:avLst/>
          </a:prstGeom>
        </p:spPr>
        <p:txBody>
          <a:bodyPr/>
          <a:lstStyle>
            <a:lvl1pPr marL="0" indent="0" algn="l" defTabSz="914400" rtl="0" eaLnBrk="1" latinLnBrk="0" hangingPunct="1">
              <a:lnSpc>
                <a:spcPct val="90000"/>
              </a:lnSpc>
              <a:spcBef>
                <a:spcPct val="0"/>
              </a:spcBef>
              <a:buNone/>
              <a:defRPr lang="fr-FR" sz="2400" b="0" kern="1200" dirty="0" smtClean="0">
                <a:solidFill>
                  <a:srgbClr val="00904A"/>
                </a:solidFill>
                <a:latin typeface="Candara" panose="020E0502030303020204" pitchFamily="34" charset="0"/>
                <a:ea typeface="+mj-ea"/>
                <a:cs typeface="+mj-cs"/>
              </a:defRPr>
            </a:lvl1pPr>
          </a:lstStyle>
          <a:p>
            <a:pPr lvl="0"/>
            <a:r>
              <a:rPr lang="fr-FR" dirty="0" smtClean="0"/>
              <a:t>Modifiez le style surtitre</a:t>
            </a:r>
          </a:p>
        </p:txBody>
      </p:sp>
    </p:spTree>
    <p:extLst>
      <p:ext uri="{BB962C8B-B14F-4D97-AF65-F5344CB8AC3E}">
        <p14:creationId xmlns:p14="http://schemas.microsoft.com/office/powerpoint/2010/main" val="13927872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0" name="Titre 22">
            <a:extLst>
              <a:ext uri="{FF2B5EF4-FFF2-40B4-BE49-F238E27FC236}">
                <a16:creationId xmlns:a16="http://schemas.microsoft.com/office/drawing/2014/main" xmlns="" id="{67EAE32F-2287-8D40-93CF-41CDD99B334A}"/>
              </a:ext>
            </a:extLst>
          </p:cNvPr>
          <p:cNvSpPr>
            <a:spLocks noGrp="1"/>
          </p:cNvSpPr>
          <p:nvPr>
            <p:ph type="title" hasCustomPrompt="1"/>
          </p:nvPr>
        </p:nvSpPr>
        <p:spPr>
          <a:xfrm>
            <a:off x="2063782" y="795867"/>
            <a:ext cx="9720850" cy="607277"/>
          </a:xfrm>
          <a:prstGeom prst="rect">
            <a:avLst/>
          </a:prstGeom>
        </p:spPr>
        <p:txBody>
          <a:bodyPr/>
          <a:lstStyle>
            <a:lvl1pPr>
              <a:defRPr sz="4800" b="1">
                <a:solidFill>
                  <a:srgbClr val="3F122F"/>
                </a:solidFill>
                <a:latin typeface="Candara" panose="020E0502030303020204" pitchFamily="34" charset="0"/>
              </a:defRPr>
            </a:lvl1pPr>
          </a:lstStyle>
          <a:p>
            <a:r>
              <a:rPr lang="fr-FR" dirty="0"/>
              <a:t>VOS CONTACTS</a:t>
            </a:r>
          </a:p>
        </p:txBody>
      </p:sp>
      <p:sp>
        <p:nvSpPr>
          <p:cNvPr id="11" name="Espace réservé du contenu 2">
            <a:extLst>
              <a:ext uri="{FF2B5EF4-FFF2-40B4-BE49-F238E27FC236}">
                <a16:creationId xmlns:a16="http://schemas.microsoft.com/office/drawing/2014/main" xmlns="" id="{B09A144A-E6FF-F546-A4F2-24CDF8A7A14C}"/>
              </a:ext>
            </a:extLst>
          </p:cNvPr>
          <p:cNvSpPr>
            <a:spLocks noGrp="1"/>
          </p:cNvSpPr>
          <p:nvPr>
            <p:ph idx="1" hasCustomPrompt="1"/>
          </p:nvPr>
        </p:nvSpPr>
        <p:spPr>
          <a:xfrm>
            <a:off x="4521975" y="2169429"/>
            <a:ext cx="7262657" cy="2758732"/>
          </a:xfrm>
          <a:prstGeom prst="rect">
            <a:avLst/>
          </a:prstGeom>
        </p:spPr>
        <p:txBody>
          <a:bodyPr>
            <a:normAutofit/>
          </a:bodyPr>
          <a:lstStyle>
            <a:lvl1pPr marL="285750" indent="-285750">
              <a:buClr>
                <a:srgbClr val="008D44"/>
              </a:buClr>
              <a:buSzPct val="100000"/>
              <a:buFontTx/>
              <a:buBlip>
                <a:blip r:embed="rId2"/>
              </a:buBlip>
              <a:defRPr sz="2400">
                <a:solidFill>
                  <a:srgbClr val="004996"/>
                </a:solidFill>
                <a:latin typeface="Candara" panose="020E0502030303020204" pitchFamily="34" charset="0"/>
              </a:defRPr>
            </a:lvl1pPr>
            <a:lvl2pPr marL="685800" indent="-228600">
              <a:buClr>
                <a:srgbClr val="054A89"/>
              </a:buClr>
              <a:buSzPct val="100000"/>
              <a:buFontTx/>
              <a:buBlip>
                <a:blip r:embed="rId3"/>
              </a:buBlip>
              <a:defRPr sz="1800" b="0" i="0">
                <a:solidFill>
                  <a:srgbClr val="3F122F"/>
                </a:solidFill>
                <a:latin typeface="Candara" panose="020E0502030303020204" pitchFamily="34" charset="0"/>
              </a:defRPr>
            </a:lvl2pPr>
          </a:lstStyle>
          <a:p>
            <a:pPr lvl="0"/>
            <a:r>
              <a:rPr lang="fr-FR" dirty="0" smtClean="0"/>
              <a:t>Modifiez les styles du texte du masque</a:t>
            </a:r>
          </a:p>
          <a:p>
            <a:pPr lvl="1"/>
            <a:r>
              <a:rPr lang="fr-FR" dirty="0" smtClean="0"/>
              <a:t>Deuxième niveau</a:t>
            </a:r>
          </a:p>
        </p:txBody>
      </p:sp>
      <p:sp>
        <p:nvSpPr>
          <p:cNvPr id="12" name="Ellipse 11">
            <a:extLst>
              <a:ext uri="{FF2B5EF4-FFF2-40B4-BE49-F238E27FC236}">
                <a16:creationId xmlns:a16="http://schemas.microsoft.com/office/drawing/2014/main" xmlns="" id="{B35B5E9C-92BA-CE4A-9A35-DCB9A8FF68FB}"/>
              </a:ext>
            </a:extLst>
          </p:cNvPr>
          <p:cNvSpPr/>
          <p:nvPr userDrawn="1"/>
        </p:nvSpPr>
        <p:spPr>
          <a:xfrm>
            <a:off x="2493908" y="2049634"/>
            <a:ext cx="1636924" cy="163692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34441641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41773335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Intercalaire Emerau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ACFCB007-5677-2B45-B35A-FCD3750C367D}"/>
              </a:ext>
            </a:extLst>
          </p:cNvPr>
          <p:cNvSpPr/>
          <p:nvPr userDrawn="1"/>
        </p:nvSpPr>
        <p:spPr>
          <a:xfrm>
            <a:off x="199215" y="162068"/>
            <a:ext cx="11817194" cy="6490846"/>
          </a:xfrm>
          <a:prstGeom prst="rect">
            <a:avLst/>
          </a:prstGeom>
          <a:solidFill>
            <a:srgbClr val="1FA5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pic>
        <p:nvPicPr>
          <p:cNvPr id="4" name="Image 3">
            <a:extLst>
              <a:ext uri="{FF2B5EF4-FFF2-40B4-BE49-F238E27FC236}">
                <a16:creationId xmlns:a16="http://schemas.microsoft.com/office/drawing/2014/main" xmlns="" id="{C097A334-00FD-504B-93EC-B6E9C95405C5}"/>
              </a:ext>
            </a:extLst>
          </p:cNvPr>
          <p:cNvPicPr>
            <a:picLocks noChangeAspect="1"/>
          </p:cNvPicPr>
          <p:nvPr userDrawn="1"/>
        </p:nvPicPr>
        <p:blipFill>
          <a:blip r:embed="rId2">
            <a:alphaModFix amt="23000"/>
          </a:blip>
          <a:stretch>
            <a:fillRect/>
          </a:stretch>
        </p:blipFill>
        <p:spPr>
          <a:xfrm>
            <a:off x="2505262" y="2870031"/>
            <a:ext cx="7181476" cy="3807971"/>
          </a:xfrm>
          <a:prstGeom prst="rect">
            <a:avLst/>
          </a:prstGeom>
        </p:spPr>
      </p:pic>
      <p:pic>
        <p:nvPicPr>
          <p:cNvPr id="5" name="Image 4">
            <a:extLst>
              <a:ext uri="{FF2B5EF4-FFF2-40B4-BE49-F238E27FC236}">
                <a16:creationId xmlns:a16="http://schemas.microsoft.com/office/drawing/2014/main" xmlns="" id="{AC164645-C9A8-6B4C-A870-F9CD132110E2}"/>
              </a:ext>
            </a:extLst>
          </p:cNvPr>
          <p:cNvPicPr>
            <a:picLocks noChangeAspect="1"/>
          </p:cNvPicPr>
          <p:nvPr userDrawn="1"/>
        </p:nvPicPr>
        <p:blipFill>
          <a:blip r:embed="rId3"/>
          <a:stretch>
            <a:fillRect/>
          </a:stretch>
        </p:blipFill>
        <p:spPr>
          <a:xfrm>
            <a:off x="10319951" y="496957"/>
            <a:ext cx="1775255" cy="4084328"/>
          </a:xfrm>
          <a:prstGeom prst="rect">
            <a:avLst/>
          </a:prstGeom>
        </p:spPr>
      </p:pic>
      <p:sp>
        <p:nvSpPr>
          <p:cNvPr id="6" name="Sous-titre 2" descr="DATE&#10;">
            <a:extLst>
              <a:ext uri="{FF2B5EF4-FFF2-40B4-BE49-F238E27FC236}">
                <a16:creationId xmlns:a16="http://schemas.microsoft.com/office/drawing/2014/main" xmlns="" id="{76D91CC4-6362-F649-8EF2-7AD8A87D50A3}"/>
              </a:ext>
            </a:extLst>
          </p:cNvPr>
          <p:cNvSpPr>
            <a:spLocks noGrp="1"/>
          </p:cNvSpPr>
          <p:nvPr>
            <p:ph type="subTitle" idx="1" hasCustomPrompt="1"/>
          </p:nvPr>
        </p:nvSpPr>
        <p:spPr>
          <a:xfrm>
            <a:off x="1305697" y="3407491"/>
            <a:ext cx="9014254" cy="500405"/>
          </a:xfrm>
          <a:prstGeom prst="rect">
            <a:avLst/>
          </a:prstGeom>
        </p:spPr>
        <p:txBody>
          <a:bodyPr>
            <a:noAutofit/>
          </a:bodyPr>
          <a:lstStyle>
            <a:lvl1pPr marL="0" indent="0" algn="l">
              <a:buNone/>
              <a:defRPr sz="3600" b="0" i="0">
                <a:solidFill>
                  <a:schemeClr val="bg1"/>
                </a:solidFill>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smtClean="0"/>
              <a:t>Modifiez le style des sous-titres du masque</a:t>
            </a:r>
            <a:endParaRPr lang="fr-FR" dirty="0"/>
          </a:p>
        </p:txBody>
      </p:sp>
      <p:sp>
        <p:nvSpPr>
          <p:cNvPr id="7" name="Rectangle 6">
            <a:extLst>
              <a:ext uri="{FF2B5EF4-FFF2-40B4-BE49-F238E27FC236}">
                <a16:creationId xmlns:a16="http://schemas.microsoft.com/office/drawing/2014/main" xmlns="" id="{696E0981-7E34-9D40-88D2-48089762788E}"/>
              </a:ext>
            </a:extLst>
          </p:cNvPr>
          <p:cNvSpPr/>
          <p:nvPr userDrawn="1"/>
        </p:nvSpPr>
        <p:spPr>
          <a:xfrm>
            <a:off x="10128229" y="2201845"/>
            <a:ext cx="313485" cy="847981"/>
          </a:xfrm>
          <a:prstGeom prst="rect">
            <a:avLst/>
          </a:prstGeom>
          <a:solidFill>
            <a:srgbClr val="1FA5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sp>
        <p:nvSpPr>
          <p:cNvPr id="8" name="Titre 1">
            <a:extLst>
              <a:ext uri="{FF2B5EF4-FFF2-40B4-BE49-F238E27FC236}">
                <a16:creationId xmlns:a16="http://schemas.microsoft.com/office/drawing/2014/main" xmlns="" id="{DB678A0E-8A30-414D-BF26-910F73173F5B}"/>
              </a:ext>
            </a:extLst>
          </p:cNvPr>
          <p:cNvSpPr>
            <a:spLocks noGrp="1"/>
          </p:cNvSpPr>
          <p:nvPr>
            <p:ph type="ctrTitle"/>
          </p:nvPr>
        </p:nvSpPr>
        <p:spPr>
          <a:xfrm>
            <a:off x="1305697" y="1958666"/>
            <a:ext cx="9277636" cy="1155438"/>
          </a:xfrm>
          <a:prstGeom prst="rect">
            <a:avLst/>
          </a:prstGeom>
        </p:spPr>
        <p:txBody>
          <a:bodyPr anchor="b"/>
          <a:lstStyle>
            <a:lvl1pPr algn="l">
              <a:defRPr sz="6000" b="1" i="0">
                <a:solidFill>
                  <a:schemeClr val="bg1"/>
                </a:solidFill>
                <a:latin typeface="Candara" panose="020E0502030303020204" pitchFamily="34" charset="0"/>
              </a:defRPr>
            </a:lvl1pPr>
          </a:lstStyle>
          <a:p>
            <a:r>
              <a:rPr lang="fr-FR" dirty="0" smtClean="0"/>
              <a:t>Modifiez le style du titre</a:t>
            </a:r>
            <a:endParaRPr lang="fr-FR" dirty="0"/>
          </a:p>
        </p:txBody>
      </p:sp>
    </p:spTree>
    <p:extLst>
      <p:ext uri="{BB962C8B-B14F-4D97-AF65-F5344CB8AC3E}">
        <p14:creationId xmlns:p14="http://schemas.microsoft.com/office/powerpoint/2010/main" val="10833319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xmlns="" id="{409447F8-A408-2443-85AC-9AD6177A5BA5}"/>
              </a:ext>
            </a:extLst>
          </p:cNvPr>
          <p:cNvPicPr>
            <a:picLocks noChangeAspect="1"/>
          </p:cNvPicPr>
          <p:nvPr userDrawn="1"/>
        </p:nvPicPr>
        <p:blipFill>
          <a:blip r:embed="rId2"/>
          <a:stretch>
            <a:fillRect/>
          </a:stretch>
        </p:blipFill>
        <p:spPr>
          <a:xfrm>
            <a:off x="703131" y="-1338373"/>
            <a:ext cx="1360651" cy="3130449"/>
          </a:xfrm>
          <a:prstGeom prst="rect">
            <a:avLst/>
          </a:prstGeom>
        </p:spPr>
      </p:pic>
      <p:sp>
        <p:nvSpPr>
          <p:cNvPr id="8" name="Titre 22">
            <a:extLst>
              <a:ext uri="{FF2B5EF4-FFF2-40B4-BE49-F238E27FC236}">
                <a16:creationId xmlns:a16="http://schemas.microsoft.com/office/drawing/2014/main" xmlns="" id="{67EAE32F-2287-8D40-93CF-41CDD99B334A}"/>
              </a:ext>
            </a:extLst>
          </p:cNvPr>
          <p:cNvSpPr>
            <a:spLocks noGrp="1"/>
          </p:cNvSpPr>
          <p:nvPr>
            <p:ph type="title"/>
          </p:nvPr>
        </p:nvSpPr>
        <p:spPr>
          <a:xfrm>
            <a:off x="2063782" y="819330"/>
            <a:ext cx="8640730" cy="738088"/>
          </a:xfrm>
          <a:prstGeom prst="rect">
            <a:avLst/>
          </a:prstGeom>
        </p:spPr>
        <p:txBody>
          <a:bodyPr/>
          <a:lstStyle>
            <a:lvl1pPr>
              <a:defRPr sz="4800" b="1">
                <a:solidFill>
                  <a:srgbClr val="EB5B4C"/>
                </a:solidFill>
                <a:latin typeface="Candara" panose="020E0502030303020204" pitchFamily="34" charset="0"/>
                <a:cs typeface="Arial" panose="020B0604020202020204" pitchFamily="34" charset="0"/>
              </a:defRPr>
            </a:lvl1pPr>
          </a:lstStyle>
          <a:p>
            <a:r>
              <a:rPr lang="fr-FR" dirty="0" smtClean="0"/>
              <a:t>Modifiez le style du titre</a:t>
            </a:r>
            <a:endParaRPr lang="fr-FR" dirty="0"/>
          </a:p>
        </p:txBody>
      </p:sp>
      <p:sp>
        <p:nvSpPr>
          <p:cNvPr id="9" name="Espace réservé du contenu 2">
            <a:extLst>
              <a:ext uri="{FF2B5EF4-FFF2-40B4-BE49-F238E27FC236}">
                <a16:creationId xmlns:a16="http://schemas.microsoft.com/office/drawing/2014/main" xmlns="" id="{3B1CB9C0-FCC5-F147-A64D-C72A1857153A}"/>
              </a:ext>
            </a:extLst>
          </p:cNvPr>
          <p:cNvSpPr>
            <a:spLocks noGrp="1"/>
          </p:cNvSpPr>
          <p:nvPr>
            <p:ph idx="1" hasCustomPrompt="1"/>
          </p:nvPr>
        </p:nvSpPr>
        <p:spPr>
          <a:xfrm>
            <a:off x="2063782" y="1792076"/>
            <a:ext cx="8640730" cy="4013188"/>
          </a:xfrm>
          <a:prstGeom prst="rect">
            <a:avLst/>
          </a:prstGeom>
        </p:spPr>
        <p:txBody>
          <a:bodyPr>
            <a:normAutofit/>
          </a:bodyPr>
          <a:lstStyle>
            <a:lvl1pPr marL="285750" indent="-285750">
              <a:buClr>
                <a:srgbClr val="008D44"/>
              </a:buClr>
              <a:buSzPct val="100000"/>
              <a:buFontTx/>
              <a:buBlip>
                <a:blip r:embed="rId3"/>
              </a:buBlip>
              <a:defRPr sz="3200" b="1">
                <a:solidFill>
                  <a:srgbClr val="1FA599"/>
                </a:solidFill>
                <a:latin typeface="Candara" panose="020E0502030303020204" pitchFamily="34" charset="0"/>
              </a:defRPr>
            </a:lvl1pPr>
            <a:lvl2pPr marL="685800" indent="-228600">
              <a:buClr>
                <a:srgbClr val="054A89"/>
              </a:buClr>
              <a:buSzPct val="100000"/>
              <a:buFontTx/>
              <a:buBlip>
                <a:blip r:embed="rId4"/>
              </a:buBlip>
              <a:defRPr sz="2800" b="0" i="0">
                <a:solidFill>
                  <a:srgbClr val="EB5B4C"/>
                </a:solidFill>
                <a:latin typeface="Candara" panose="020E0502030303020204" pitchFamily="34" charset="0"/>
              </a:defRPr>
            </a:lvl2pPr>
            <a:lvl3pPr marL="1143000" indent="-228600">
              <a:buFont typeface="Wingdings" panose="05000000000000000000" pitchFamily="2" charset="2"/>
              <a:buChar char="Ø"/>
              <a:defRPr sz="2400">
                <a:solidFill>
                  <a:srgbClr val="004996"/>
                </a:solidFill>
                <a:latin typeface="Candara" panose="020E0502030303020204" pitchFamily="34" charset="0"/>
              </a:defRPr>
            </a:lvl3pPr>
            <a:lvl4pPr marL="1600200" indent="-228600">
              <a:buFont typeface="Courier New" panose="02070309020205020404" pitchFamily="49" charset="0"/>
              <a:buChar char="o"/>
              <a:defRPr b="1">
                <a:solidFill>
                  <a:srgbClr val="81B328"/>
                </a:solidFill>
                <a:latin typeface="Candara" panose="020E0502030303020204" pitchFamily="34" charset="0"/>
              </a:defRPr>
            </a:lvl4pPr>
            <a:lvl5pPr>
              <a:defRPr sz="1800" baseline="0">
                <a:latin typeface="Candara" panose="020E0502030303020204" pitchFamily="34" charset="0"/>
              </a:defRPr>
            </a:lvl5pPr>
          </a:lstStyle>
          <a:p>
            <a:pPr lvl="0"/>
            <a:r>
              <a:rPr lang="fr-FR" dirty="0" smtClean="0"/>
              <a:t>Modifiez les styles du texte</a:t>
            </a:r>
          </a:p>
          <a:p>
            <a:pPr lvl="1"/>
            <a:r>
              <a:rPr lang="fr-FR" dirty="0" smtClean="0"/>
              <a:t> Deuxième niveau</a:t>
            </a:r>
          </a:p>
          <a:p>
            <a:pPr lvl="2"/>
            <a:r>
              <a:rPr lang="fr-FR" dirty="0" smtClean="0"/>
              <a:t>Troisième niveau</a:t>
            </a:r>
          </a:p>
          <a:p>
            <a:pPr lvl="3"/>
            <a:r>
              <a:rPr lang="fr-FR" dirty="0" smtClean="0"/>
              <a:t>Quatrième niveau</a:t>
            </a:r>
          </a:p>
          <a:p>
            <a:pPr lvl="4"/>
            <a:r>
              <a:rPr lang="fr-FR" dirty="0" smtClean="0"/>
              <a:t>Cinquième niveau</a:t>
            </a:r>
          </a:p>
        </p:txBody>
      </p:sp>
      <p:sp>
        <p:nvSpPr>
          <p:cNvPr id="11" name="Rectangle 10"/>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3" name="Espace réservé du texte 2"/>
          <p:cNvSpPr>
            <a:spLocks noGrp="1"/>
          </p:cNvSpPr>
          <p:nvPr>
            <p:ph type="body" sz="quarter" idx="10" hasCustomPrompt="1"/>
          </p:nvPr>
        </p:nvSpPr>
        <p:spPr>
          <a:xfrm>
            <a:off x="2062800" y="237600"/>
            <a:ext cx="8640000" cy="356400"/>
          </a:xfrm>
          <a:prstGeom prst="rect">
            <a:avLst/>
          </a:prstGeom>
        </p:spPr>
        <p:txBody>
          <a:bodyPr/>
          <a:lstStyle>
            <a:lvl1pPr marL="0" indent="0">
              <a:buNone/>
              <a:defRPr lang="fr-FR" sz="2400" b="0" kern="1200" dirty="0">
                <a:solidFill>
                  <a:srgbClr val="1FA599"/>
                </a:solidFill>
                <a:latin typeface="Candara" panose="020E0502030303020204" pitchFamily="34" charset="0"/>
                <a:ea typeface="+mj-ea"/>
                <a:cs typeface="+mj-cs"/>
              </a:defRPr>
            </a:lvl1pPr>
          </a:lstStyle>
          <a:p>
            <a:pPr lvl="0"/>
            <a:r>
              <a:rPr lang="fr-FR" dirty="0" smtClean="0"/>
              <a:t>Modifiez le style surtitre</a:t>
            </a:r>
            <a:endParaRPr lang="fr-FR" dirty="0"/>
          </a:p>
        </p:txBody>
      </p:sp>
    </p:spTree>
    <p:extLst>
      <p:ext uri="{BB962C8B-B14F-4D97-AF65-F5344CB8AC3E}">
        <p14:creationId xmlns:p14="http://schemas.microsoft.com/office/powerpoint/2010/main" val="827205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re et illustra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2034116" y="237067"/>
            <a:ext cx="9751483" cy="355600"/>
          </a:xfrm>
          <a:prstGeom prst="rect">
            <a:avLst/>
          </a:prstGeom>
        </p:spPr>
        <p:txBody>
          <a:bodyPr anchor="b"/>
          <a:lstStyle>
            <a:lvl1pPr>
              <a:defRPr sz="2400" b="0">
                <a:solidFill>
                  <a:srgbClr val="1FA599"/>
                </a:solidFill>
                <a:latin typeface="Candara" panose="020E0502030303020204" pitchFamily="34" charset="0"/>
              </a:defRPr>
            </a:lvl1pPr>
          </a:lstStyle>
          <a:p>
            <a:r>
              <a:rPr lang="fr-FR" dirty="0" smtClean="0"/>
              <a:t>Modifiez le style surtitre</a:t>
            </a:r>
            <a:endParaRPr lang="fr-FR" dirty="0"/>
          </a:p>
        </p:txBody>
      </p:sp>
      <p:sp>
        <p:nvSpPr>
          <p:cNvPr id="10" name="Espace réservé du texte 9"/>
          <p:cNvSpPr>
            <a:spLocks noGrp="1"/>
          </p:cNvSpPr>
          <p:nvPr>
            <p:ph type="body" sz="quarter" idx="14" hasCustomPrompt="1"/>
          </p:nvPr>
        </p:nvSpPr>
        <p:spPr>
          <a:xfrm>
            <a:off x="2033588" y="592667"/>
            <a:ext cx="9752012" cy="762000"/>
          </a:xfrm>
          <a:prstGeom prst="rect">
            <a:avLst/>
          </a:prstGeom>
        </p:spPr>
        <p:txBody>
          <a:bodyPr/>
          <a:lstStyle>
            <a:lvl1pPr marL="0" indent="0">
              <a:buFontTx/>
              <a:buNone/>
              <a:defRPr sz="4800" b="1">
                <a:solidFill>
                  <a:srgbClr val="EB5B4C"/>
                </a:solidFill>
                <a:latin typeface="Candara" panose="020E0502030303020204" pitchFamily="34" charset="0"/>
              </a:defRPr>
            </a:lvl1pPr>
          </a:lstStyle>
          <a:p>
            <a:pPr lvl="0"/>
            <a:r>
              <a:rPr lang="fr-FR" dirty="0" smtClean="0"/>
              <a:t>Modifiez le style du titre</a:t>
            </a:r>
          </a:p>
        </p:txBody>
      </p:sp>
      <p:sp>
        <p:nvSpPr>
          <p:cNvPr id="12" name="Espace réservé du texte 11"/>
          <p:cNvSpPr>
            <a:spLocks noGrp="1"/>
          </p:cNvSpPr>
          <p:nvPr>
            <p:ph type="body" sz="quarter" idx="15" hasCustomPrompt="1"/>
          </p:nvPr>
        </p:nvSpPr>
        <p:spPr>
          <a:xfrm>
            <a:off x="2033587" y="1363266"/>
            <a:ext cx="9752012" cy="457200"/>
          </a:xfrm>
          <a:prstGeom prst="rect">
            <a:avLst/>
          </a:prstGeom>
        </p:spPr>
        <p:txBody>
          <a:bodyPr/>
          <a:lstStyle>
            <a:lvl1pPr>
              <a:defRPr sz="3200">
                <a:latin typeface="Candara" panose="020E0502030303020204" pitchFamily="34" charset="0"/>
              </a:defRPr>
            </a:lvl1pPr>
          </a:lstStyle>
          <a:p>
            <a:pPr lvl="0"/>
            <a:r>
              <a:rPr lang="fr-FR" dirty="0" smtClean="0"/>
              <a:t>Modifiez le style du sous-titre</a:t>
            </a:r>
            <a:endParaRPr lang="fr-FR" dirty="0"/>
          </a:p>
        </p:txBody>
      </p:sp>
      <p:sp>
        <p:nvSpPr>
          <p:cNvPr id="14" name="Espace réservé du texte 13"/>
          <p:cNvSpPr>
            <a:spLocks noGrp="1"/>
          </p:cNvSpPr>
          <p:nvPr>
            <p:ph type="body" sz="quarter" idx="16" hasCustomPrompt="1"/>
          </p:nvPr>
        </p:nvSpPr>
        <p:spPr>
          <a:xfrm>
            <a:off x="2033587" y="6468533"/>
            <a:ext cx="3554412" cy="220663"/>
          </a:xfrm>
          <a:prstGeom prst="rect">
            <a:avLst/>
          </a:prstGeom>
        </p:spPr>
        <p:txBody>
          <a:bodyPr/>
          <a:lstStyle>
            <a:lvl1pPr marL="0" indent="0">
              <a:buFontTx/>
              <a:buNone/>
              <a:defRPr sz="1100" i="1">
                <a:latin typeface="Candara" panose="020E0502030303020204" pitchFamily="34" charset="0"/>
              </a:defRPr>
            </a:lvl1pPr>
          </a:lstStyle>
          <a:p>
            <a:pPr lvl="0"/>
            <a:r>
              <a:rPr lang="fr-FR" dirty="0" smtClean="0"/>
              <a:t>Modifier la source</a:t>
            </a:r>
            <a:endParaRPr lang="fr-FR" dirty="0"/>
          </a:p>
        </p:txBody>
      </p:sp>
      <p:sp>
        <p:nvSpPr>
          <p:cNvPr id="16" name="Espace réservé du graphique 15"/>
          <p:cNvSpPr>
            <a:spLocks noGrp="1"/>
          </p:cNvSpPr>
          <p:nvPr>
            <p:ph type="chart" sz="quarter" idx="17"/>
          </p:nvPr>
        </p:nvSpPr>
        <p:spPr>
          <a:xfrm>
            <a:off x="2033588" y="1998398"/>
            <a:ext cx="9752012" cy="3759465"/>
          </a:xfrm>
          <a:prstGeom prst="rect">
            <a:avLst/>
          </a:prstGeom>
        </p:spPr>
        <p:txBody>
          <a:bodyPr/>
          <a:lstStyle/>
          <a:p>
            <a:endParaRPr lang="fr-FR" dirty="0"/>
          </a:p>
        </p:txBody>
      </p:sp>
      <p:sp>
        <p:nvSpPr>
          <p:cNvPr id="9" name="Rectangle 8"/>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36643320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2091267" y="754591"/>
            <a:ext cx="8272394" cy="1226609"/>
          </a:xfrm>
          <a:prstGeom prst="rect">
            <a:avLst/>
          </a:prstGeom>
        </p:spPr>
        <p:txBody>
          <a:bodyPr/>
          <a:lstStyle>
            <a:lvl1pPr>
              <a:defRPr sz="4800" b="1">
                <a:solidFill>
                  <a:srgbClr val="EB5B4C"/>
                </a:solidFill>
                <a:latin typeface="Candara" panose="020E0502030303020204" pitchFamily="34" charset="0"/>
              </a:defRPr>
            </a:lvl1pPr>
          </a:lstStyle>
          <a:p>
            <a:r>
              <a:rPr lang="fr-FR" dirty="0" smtClean="0"/>
              <a:t>Modifiez le style du titre</a:t>
            </a:r>
            <a:endParaRPr lang="fr-FR" dirty="0"/>
          </a:p>
        </p:txBody>
      </p:sp>
      <p:sp>
        <p:nvSpPr>
          <p:cNvPr id="8" name="Espace réservé du contenu 2">
            <a:extLst>
              <a:ext uri="{FF2B5EF4-FFF2-40B4-BE49-F238E27FC236}">
                <a16:creationId xmlns:a16="http://schemas.microsoft.com/office/drawing/2014/main" xmlns="" id="{3B1CB9C0-FCC5-F147-A64D-C72A1857153A}"/>
              </a:ext>
            </a:extLst>
          </p:cNvPr>
          <p:cNvSpPr>
            <a:spLocks noGrp="1"/>
          </p:cNvSpPr>
          <p:nvPr>
            <p:ph idx="1" hasCustomPrompt="1"/>
          </p:nvPr>
        </p:nvSpPr>
        <p:spPr>
          <a:xfrm>
            <a:off x="2091267" y="2320567"/>
            <a:ext cx="4536274" cy="2758732"/>
          </a:xfrm>
          <a:prstGeom prst="rect">
            <a:avLst/>
          </a:prstGeom>
        </p:spPr>
        <p:txBody>
          <a:bodyPr>
            <a:normAutofit/>
          </a:bodyPr>
          <a:lstStyle>
            <a:lvl1pPr marL="285750" indent="-285750">
              <a:buClr>
                <a:srgbClr val="008D44"/>
              </a:buClr>
              <a:buSzPct val="100000"/>
              <a:buFontTx/>
              <a:buBlip>
                <a:blip r:embed="rId2"/>
              </a:buBlip>
              <a:defRPr sz="2400">
                <a:solidFill>
                  <a:srgbClr val="1FA599"/>
                </a:solidFill>
                <a:latin typeface="Candara" panose="020E0502030303020204" pitchFamily="34" charset="0"/>
              </a:defRPr>
            </a:lvl1pPr>
            <a:lvl2pPr marL="685800" indent="-228600">
              <a:buClr>
                <a:srgbClr val="054A89"/>
              </a:buClr>
              <a:buSzPct val="100000"/>
              <a:buFontTx/>
              <a:buBlip>
                <a:blip r:embed="rId3"/>
              </a:buBlip>
              <a:defRPr sz="1800" b="0" i="0">
                <a:solidFill>
                  <a:srgbClr val="EB5B4C"/>
                </a:solidFill>
                <a:latin typeface="Candara" panose="020E0502030303020204" pitchFamily="34" charset="0"/>
              </a:defRPr>
            </a:lvl2pPr>
          </a:lstStyle>
          <a:p>
            <a:pPr lvl="0"/>
            <a:r>
              <a:rPr lang="fr-FR" dirty="0" smtClean="0"/>
              <a:t>Modifiez les styles du texte</a:t>
            </a:r>
          </a:p>
          <a:p>
            <a:pPr lvl="1"/>
            <a:r>
              <a:rPr lang="fr-FR" dirty="0" smtClean="0"/>
              <a:t>Deuxième niveau</a:t>
            </a:r>
          </a:p>
        </p:txBody>
      </p:sp>
      <p:sp>
        <p:nvSpPr>
          <p:cNvPr id="9" name="Rectangle 8">
            <a:extLst>
              <a:ext uri="{FF2B5EF4-FFF2-40B4-BE49-F238E27FC236}">
                <a16:creationId xmlns:a16="http://schemas.microsoft.com/office/drawing/2014/main" xmlns="" id="{5E08F529-DC67-0440-9860-8182A515C279}"/>
              </a:ext>
            </a:extLst>
          </p:cNvPr>
          <p:cNvSpPr/>
          <p:nvPr userDrawn="1"/>
        </p:nvSpPr>
        <p:spPr>
          <a:xfrm>
            <a:off x="7275613" y="2320567"/>
            <a:ext cx="3088048" cy="2758732"/>
          </a:xfrm>
          <a:prstGeom prst="rect">
            <a:avLst/>
          </a:prstGeom>
          <a:solidFill>
            <a:srgbClr val="1FA59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5" name="Espace réservé du texte 4"/>
          <p:cNvSpPr>
            <a:spLocks noGrp="1"/>
          </p:cNvSpPr>
          <p:nvPr>
            <p:ph type="body" sz="quarter" idx="10" hasCustomPrompt="1"/>
          </p:nvPr>
        </p:nvSpPr>
        <p:spPr>
          <a:xfrm>
            <a:off x="2090738" y="237600"/>
            <a:ext cx="8272462" cy="3564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2400" b="0" kern="1200" dirty="0">
                <a:solidFill>
                  <a:srgbClr val="1FA599"/>
                </a:solidFill>
                <a:latin typeface="Candara" panose="020E0502030303020204" pitchFamily="34" charset="0"/>
                <a:ea typeface="+mj-ea"/>
                <a:cs typeface="+mj-cs"/>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smtClean="0"/>
              <a:t>Modifiez le style surtitre</a:t>
            </a:r>
            <a:endParaRPr lang="fr-FR" dirty="0"/>
          </a:p>
        </p:txBody>
      </p:sp>
    </p:spTree>
    <p:extLst>
      <p:ext uri="{BB962C8B-B14F-4D97-AF65-F5344CB8AC3E}">
        <p14:creationId xmlns:p14="http://schemas.microsoft.com/office/powerpoint/2010/main" val="26741672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0" name="Titre 22">
            <a:extLst>
              <a:ext uri="{FF2B5EF4-FFF2-40B4-BE49-F238E27FC236}">
                <a16:creationId xmlns:a16="http://schemas.microsoft.com/office/drawing/2014/main" xmlns="" id="{67EAE32F-2287-8D40-93CF-41CDD99B334A}"/>
              </a:ext>
            </a:extLst>
          </p:cNvPr>
          <p:cNvSpPr>
            <a:spLocks noGrp="1"/>
          </p:cNvSpPr>
          <p:nvPr>
            <p:ph type="title" hasCustomPrompt="1"/>
          </p:nvPr>
        </p:nvSpPr>
        <p:spPr>
          <a:xfrm>
            <a:off x="2063782" y="795867"/>
            <a:ext cx="9720850" cy="607277"/>
          </a:xfrm>
          <a:prstGeom prst="rect">
            <a:avLst/>
          </a:prstGeom>
        </p:spPr>
        <p:txBody>
          <a:bodyPr/>
          <a:lstStyle>
            <a:lvl1pPr>
              <a:defRPr sz="4800" b="1">
                <a:solidFill>
                  <a:srgbClr val="EB5B4C"/>
                </a:solidFill>
                <a:latin typeface="Candara" panose="020E0502030303020204" pitchFamily="34" charset="0"/>
              </a:defRPr>
            </a:lvl1pPr>
          </a:lstStyle>
          <a:p>
            <a:r>
              <a:rPr lang="fr-FR" dirty="0"/>
              <a:t>VOS CONTACTS</a:t>
            </a:r>
          </a:p>
        </p:txBody>
      </p:sp>
      <p:sp>
        <p:nvSpPr>
          <p:cNvPr id="11" name="Espace réservé du contenu 2">
            <a:extLst>
              <a:ext uri="{FF2B5EF4-FFF2-40B4-BE49-F238E27FC236}">
                <a16:creationId xmlns:a16="http://schemas.microsoft.com/office/drawing/2014/main" xmlns="" id="{B09A144A-E6FF-F546-A4F2-24CDF8A7A14C}"/>
              </a:ext>
            </a:extLst>
          </p:cNvPr>
          <p:cNvSpPr>
            <a:spLocks noGrp="1"/>
          </p:cNvSpPr>
          <p:nvPr>
            <p:ph idx="1" hasCustomPrompt="1"/>
          </p:nvPr>
        </p:nvSpPr>
        <p:spPr>
          <a:xfrm>
            <a:off x="4521975" y="2169429"/>
            <a:ext cx="7262657" cy="2758732"/>
          </a:xfrm>
          <a:prstGeom prst="rect">
            <a:avLst/>
          </a:prstGeom>
        </p:spPr>
        <p:txBody>
          <a:bodyPr>
            <a:normAutofit/>
          </a:bodyPr>
          <a:lstStyle>
            <a:lvl1pPr marL="285750" indent="-285750">
              <a:buClr>
                <a:srgbClr val="008D44"/>
              </a:buClr>
              <a:buSzPct val="100000"/>
              <a:buFontTx/>
              <a:buBlip>
                <a:blip r:embed="rId2"/>
              </a:buBlip>
              <a:defRPr sz="2400">
                <a:solidFill>
                  <a:srgbClr val="1FA599"/>
                </a:solidFill>
                <a:latin typeface="Candara" panose="020E0502030303020204" pitchFamily="34" charset="0"/>
              </a:defRPr>
            </a:lvl1pPr>
            <a:lvl2pPr marL="685800" indent="-228600">
              <a:buClr>
                <a:srgbClr val="054A89"/>
              </a:buClr>
              <a:buSzPct val="100000"/>
              <a:buFontTx/>
              <a:buBlip>
                <a:blip r:embed="rId3"/>
              </a:buBlip>
              <a:defRPr sz="1800" b="0" i="0">
                <a:solidFill>
                  <a:srgbClr val="EB5B4C"/>
                </a:solidFill>
                <a:latin typeface="Candara" panose="020E0502030303020204" pitchFamily="34" charset="0"/>
              </a:defRPr>
            </a:lvl2pPr>
          </a:lstStyle>
          <a:p>
            <a:pPr lvl="0"/>
            <a:r>
              <a:rPr lang="fr-FR" dirty="0" smtClean="0"/>
              <a:t>Modifiez les styles du texte du masque</a:t>
            </a:r>
          </a:p>
          <a:p>
            <a:pPr lvl="1"/>
            <a:r>
              <a:rPr lang="fr-FR" dirty="0" smtClean="0"/>
              <a:t>Deuxième niveau</a:t>
            </a:r>
          </a:p>
        </p:txBody>
      </p:sp>
      <p:sp>
        <p:nvSpPr>
          <p:cNvPr id="12" name="Ellipse 11">
            <a:extLst>
              <a:ext uri="{FF2B5EF4-FFF2-40B4-BE49-F238E27FC236}">
                <a16:creationId xmlns:a16="http://schemas.microsoft.com/office/drawing/2014/main" xmlns="" id="{B35B5E9C-92BA-CE4A-9A35-DCB9A8FF68FB}"/>
              </a:ext>
            </a:extLst>
          </p:cNvPr>
          <p:cNvSpPr/>
          <p:nvPr userDrawn="1"/>
        </p:nvSpPr>
        <p:spPr>
          <a:xfrm>
            <a:off x="2493908" y="2049634"/>
            <a:ext cx="1636924" cy="163692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7569043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29324445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Intercalaire prun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ACFCB007-5677-2B45-B35A-FCD3750C367D}"/>
              </a:ext>
            </a:extLst>
          </p:cNvPr>
          <p:cNvSpPr/>
          <p:nvPr userDrawn="1"/>
        </p:nvSpPr>
        <p:spPr>
          <a:xfrm>
            <a:off x="199215" y="162068"/>
            <a:ext cx="11817194" cy="6490846"/>
          </a:xfrm>
          <a:prstGeom prst="rect">
            <a:avLst/>
          </a:prstGeom>
          <a:solidFill>
            <a:srgbClr val="3F12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pic>
        <p:nvPicPr>
          <p:cNvPr id="4" name="Image 3">
            <a:extLst>
              <a:ext uri="{FF2B5EF4-FFF2-40B4-BE49-F238E27FC236}">
                <a16:creationId xmlns:a16="http://schemas.microsoft.com/office/drawing/2014/main" xmlns="" id="{C097A334-00FD-504B-93EC-B6E9C95405C5}"/>
              </a:ext>
            </a:extLst>
          </p:cNvPr>
          <p:cNvPicPr>
            <a:picLocks noChangeAspect="1"/>
          </p:cNvPicPr>
          <p:nvPr userDrawn="1"/>
        </p:nvPicPr>
        <p:blipFill>
          <a:blip r:embed="rId2">
            <a:alphaModFix amt="23000"/>
          </a:blip>
          <a:stretch>
            <a:fillRect/>
          </a:stretch>
        </p:blipFill>
        <p:spPr>
          <a:xfrm>
            <a:off x="2505262" y="2870031"/>
            <a:ext cx="7181476" cy="3807971"/>
          </a:xfrm>
          <a:prstGeom prst="rect">
            <a:avLst/>
          </a:prstGeom>
        </p:spPr>
      </p:pic>
      <p:pic>
        <p:nvPicPr>
          <p:cNvPr id="5" name="Image 4">
            <a:extLst>
              <a:ext uri="{FF2B5EF4-FFF2-40B4-BE49-F238E27FC236}">
                <a16:creationId xmlns:a16="http://schemas.microsoft.com/office/drawing/2014/main" xmlns="" id="{AC164645-C9A8-6B4C-A870-F9CD132110E2}"/>
              </a:ext>
            </a:extLst>
          </p:cNvPr>
          <p:cNvPicPr>
            <a:picLocks noChangeAspect="1"/>
          </p:cNvPicPr>
          <p:nvPr userDrawn="1"/>
        </p:nvPicPr>
        <p:blipFill>
          <a:blip r:embed="rId3"/>
          <a:stretch>
            <a:fillRect/>
          </a:stretch>
        </p:blipFill>
        <p:spPr>
          <a:xfrm>
            <a:off x="10319951" y="496957"/>
            <a:ext cx="1775255" cy="4084328"/>
          </a:xfrm>
          <a:prstGeom prst="rect">
            <a:avLst/>
          </a:prstGeom>
        </p:spPr>
      </p:pic>
      <p:sp>
        <p:nvSpPr>
          <p:cNvPr id="6" name="Sous-titre 2" descr="DATE&#10;">
            <a:extLst>
              <a:ext uri="{FF2B5EF4-FFF2-40B4-BE49-F238E27FC236}">
                <a16:creationId xmlns:a16="http://schemas.microsoft.com/office/drawing/2014/main" xmlns="" id="{76D91CC4-6362-F649-8EF2-7AD8A87D50A3}"/>
              </a:ext>
            </a:extLst>
          </p:cNvPr>
          <p:cNvSpPr>
            <a:spLocks noGrp="1"/>
          </p:cNvSpPr>
          <p:nvPr>
            <p:ph type="subTitle" idx="1" hasCustomPrompt="1"/>
          </p:nvPr>
        </p:nvSpPr>
        <p:spPr>
          <a:xfrm>
            <a:off x="1305697" y="3407491"/>
            <a:ext cx="9014254" cy="500405"/>
          </a:xfrm>
          <a:prstGeom prst="rect">
            <a:avLst/>
          </a:prstGeom>
        </p:spPr>
        <p:txBody>
          <a:bodyPr>
            <a:noAutofit/>
          </a:bodyPr>
          <a:lstStyle>
            <a:lvl1pPr marL="0" indent="0" algn="l">
              <a:buNone/>
              <a:defRPr sz="3600" b="0" i="0">
                <a:solidFill>
                  <a:schemeClr val="bg1"/>
                </a:solidFill>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smtClean="0"/>
              <a:t>Modifiez le style des sous-titres du masque</a:t>
            </a:r>
            <a:endParaRPr lang="fr-FR" dirty="0"/>
          </a:p>
        </p:txBody>
      </p:sp>
      <p:sp>
        <p:nvSpPr>
          <p:cNvPr id="7" name="Rectangle 6">
            <a:extLst>
              <a:ext uri="{FF2B5EF4-FFF2-40B4-BE49-F238E27FC236}">
                <a16:creationId xmlns:a16="http://schemas.microsoft.com/office/drawing/2014/main" xmlns="" id="{696E0981-7E34-9D40-88D2-48089762788E}"/>
              </a:ext>
            </a:extLst>
          </p:cNvPr>
          <p:cNvSpPr/>
          <p:nvPr userDrawn="1"/>
        </p:nvSpPr>
        <p:spPr>
          <a:xfrm>
            <a:off x="10128229" y="2201845"/>
            <a:ext cx="313485" cy="847981"/>
          </a:xfrm>
          <a:prstGeom prst="rect">
            <a:avLst/>
          </a:prstGeom>
          <a:solidFill>
            <a:srgbClr val="3F12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sp>
        <p:nvSpPr>
          <p:cNvPr id="8" name="Titre 1">
            <a:extLst>
              <a:ext uri="{FF2B5EF4-FFF2-40B4-BE49-F238E27FC236}">
                <a16:creationId xmlns:a16="http://schemas.microsoft.com/office/drawing/2014/main" xmlns="" id="{DB678A0E-8A30-414D-BF26-910F73173F5B}"/>
              </a:ext>
            </a:extLst>
          </p:cNvPr>
          <p:cNvSpPr>
            <a:spLocks noGrp="1"/>
          </p:cNvSpPr>
          <p:nvPr>
            <p:ph type="ctrTitle"/>
          </p:nvPr>
        </p:nvSpPr>
        <p:spPr>
          <a:xfrm>
            <a:off x="1305697" y="1958666"/>
            <a:ext cx="9277636" cy="1155438"/>
          </a:xfrm>
          <a:prstGeom prst="rect">
            <a:avLst/>
          </a:prstGeom>
        </p:spPr>
        <p:txBody>
          <a:bodyPr anchor="b"/>
          <a:lstStyle>
            <a:lvl1pPr algn="l">
              <a:defRPr sz="6000" b="1" i="0">
                <a:solidFill>
                  <a:schemeClr val="bg1"/>
                </a:solidFill>
                <a:latin typeface="Candara" panose="020E0502030303020204" pitchFamily="34" charset="0"/>
              </a:defRPr>
            </a:lvl1pPr>
          </a:lstStyle>
          <a:p>
            <a:r>
              <a:rPr lang="fr-FR" dirty="0" smtClean="0"/>
              <a:t>Modifiez le style du titre</a:t>
            </a:r>
            <a:endParaRPr lang="fr-FR" dirty="0"/>
          </a:p>
        </p:txBody>
      </p:sp>
    </p:spTree>
    <p:extLst>
      <p:ext uri="{BB962C8B-B14F-4D97-AF65-F5344CB8AC3E}">
        <p14:creationId xmlns:p14="http://schemas.microsoft.com/office/powerpoint/2010/main" val="17549586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xmlns="" id="{409447F8-A408-2443-85AC-9AD6177A5BA5}"/>
              </a:ext>
            </a:extLst>
          </p:cNvPr>
          <p:cNvPicPr>
            <a:picLocks noChangeAspect="1"/>
          </p:cNvPicPr>
          <p:nvPr userDrawn="1"/>
        </p:nvPicPr>
        <p:blipFill>
          <a:blip r:embed="rId2"/>
          <a:stretch>
            <a:fillRect/>
          </a:stretch>
        </p:blipFill>
        <p:spPr>
          <a:xfrm>
            <a:off x="703131" y="-1338373"/>
            <a:ext cx="1360651" cy="3130449"/>
          </a:xfrm>
          <a:prstGeom prst="rect">
            <a:avLst/>
          </a:prstGeom>
        </p:spPr>
      </p:pic>
      <p:sp>
        <p:nvSpPr>
          <p:cNvPr id="8" name="Titre 22">
            <a:extLst>
              <a:ext uri="{FF2B5EF4-FFF2-40B4-BE49-F238E27FC236}">
                <a16:creationId xmlns:a16="http://schemas.microsoft.com/office/drawing/2014/main" xmlns="" id="{67EAE32F-2287-8D40-93CF-41CDD99B334A}"/>
              </a:ext>
            </a:extLst>
          </p:cNvPr>
          <p:cNvSpPr>
            <a:spLocks noGrp="1"/>
          </p:cNvSpPr>
          <p:nvPr>
            <p:ph type="title"/>
          </p:nvPr>
        </p:nvSpPr>
        <p:spPr>
          <a:xfrm>
            <a:off x="2063782" y="819330"/>
            <a:ext cx="8640730" cy="738088"/>
          </a:xfrm>
          <a:prstGeom prst="rect">
            <a:avLst/>
          </a:prstGeom>
        </p:spPr>
        <p:txBody>
          <a:bodyPr/>
          <a:lstStyle>
            <a:lvl1pPr>
              <a:defRPr sz="4800" b="1">
                <a:solidFill>
                  <a:srgbClr val="81B328"/>
                </a:solidFill>
                <a:latin typeface="Candara" panose="020E0502030303020204" pitchFamily="34" charset="0"/>
                <a:cs typeface="Arial" panose="020B0604020202020204" pitchFamily="34" charset="0"/>
              </a:defRPr>
            </a:lvl1pPr>
          </a:lstStyle>
          <a:p>
            <a:r>
              <a:rPr lang="fr-FR" dirty="0" smtClean="0"/>
              <a:t>Modifiez le style du titre</a:t>
            </a:r>
            <a:endParaRPr lang="fr-FR" dirty="0"/>
          </a:p>
        </p:txBody>
      </p:sp>
      <p:sp>
        <p:nvSpPr>
          <p:cNvPr id="9" name="Espace réservé du contenu 2">
            <a:extLst>
              <a:ext uri="{FF2B5EF4-FFF2-40B4-BE49-F238E27FC236}">
                <a16:creationId xmlns:a16="http://schemas.microsoft.com/office/drawing/2014/main" xmlns="" id="{3B1CB9C0-FCC5-F147-A64D-C72A1857153A}"/>
              </a:ext>
            </a:extLst>
          </p:cNvPr>
          <p:cNvSpPr>
            <a:spLocks noGrp="1"/>
          </p:cNvSpPr>
          <p:nvPr>
            <p:ph idx="1" hasCustomPrompt="1"/>
          </p:nvPr>
        </p:nvSpPr>
        <p:spPr>
          <a:xfrm>
            <a:off x="2063782" y="1792076"/>
            <a:ext cx="8640730" cy="4013188"/>
          </a:xfrm>
          <a:prstGeom prst="rect">
            <a:avLst/>
          </a:prstGeom>
        </p:spPr>
        <p:txBody>
          <a:bodyPr>
            <a:normAutofit/>
          </a:bodyPr>
          <a:lstStyle>
            <a:lvl1pPr marL="285750" indent="-285750">
              <a:buClr>
                <a:srgbClr val="008D44"/>
              </a:buClr>
              <a:buSzPct val="100000"/>
              <a:buFontTx/>
              <a:buBlip>
                <a:blip r:embed="rId3"/>
              </a:buBlip>
              <a:defRPr sz="3200" b="1">
                <a:solidFill>
                  <a:srgbClr val="3F122F"/>
                </a:solidFill>
                <a:latin typeface="Candara" panose="020E0502030303020204" pitchFamily="34" charset="0"/>
              </a:defRPr>
            </a:lvl1pPr>
            <a:lvl2pPr marL="685800" indent="-228600">
              <a:buClr>
                <a:srgbClr val="054A89"/>
              </a:buClr>
              <a:buSzPct val="100000"/>
              <a:buFontTx/>
              <a:buBlip>
                <a:blip r:embed="rId4"/>
              </a:buBlip>
              <a:defRPr sz="2800" b="0" i="0">
                <a:solidFill>
                  <a:srgbClr val="81B328"/>
                </a:solidFill>
                <a:latin typeface="Candara" panose="020E0502030303020204" pitchFamily="34" charset="0"/>
              </a:defRPr>
            </a:lvl2pPr>
            <a:lvl3pPr marL="1143000" indent="-228600">
              <a:buFont typeface="Wingdings" panose="05000000000000000000" pitchFamily="2" charset="2"/>
              <a:buChar char="Ø"/>
              <a:defRPr sz="2400">
                <a:solidFill>
                  <a:srgbClr val="9D1918"/>
                </a:solidFill>
                <a:latin typeface="Candara" panose="020E0502030303020204" pitchFamily="34" charset="0"/>
              </a:defRPr>
            </a:lvl3pPr>
            <a:lvl4pPr marL="1600200" indent="-228600">
              <a:buFont typeface="Courier New" panose="02070309020205020404" pitchFamily="49" charset="0"/>
              <a:buChar char="o"/>
              <a:defRPr b="1">
                <a:solidFill>
                  <a:srgbClr val="27B6D9"/>
                </a:solidFill>
                <a:latin typeface="Candara" panose="020E0502030303020204" pitchFamily="34" charset="0"/>
              </a:defRPr>
            </a:lvl4pPr>
            <a:lvl5pPr>
              <a:defRPr sz="1800" baseline="0">
                <a:latin typeface="Candara" panose="020E0502030303020204" pitchFamily="34" charset="0"/>
              </a:defRPr>
            </a:lvl5pPr>
          </a:lstStyle>
          <a:p>
            <a:pPr lvl="0"/>
            <a:r>
              <a:rPr lang="fr-FR" dirty="0" smtClean="0"/>
              <a:t>Modifiez les styles du texte</a:t>
            </a:r>
          </a:p>
          <a:p>
            <a:pPr lvl="1"/>
            <a:r>
              <a:rPr lang="fr-FR" dirty="0" smtClean="0"/>
              <a:t> Deuxième niveau</a:t>
            </a:r>
          </a:p>
          <a:p>
            <a:pPr lvl="2"/>
            <a:r>
              <a:rPr lang="fr-FR" dirty="0" smtClean="0"/>
              <a:t>Troisième niveau</a:t>
            </a:r>
          </a:p>
          <a:p>
            <a:pPr lvl="3"/>
            <a:r>
              <a:rPr lang="fr-FR" dirty="0" smtClean="0"/>
              <a:t>Quatrième niveau</a:t>
            </a:r>
          </a:p>
          <a:p>
            <a:pPr lvl="4"/>
            <a:r>
              <a:rPr lang="fr-FR" dirty="0" smtClean="0"/>
              <a:t>Cinquième niveau</a:t>
            </a:r>
          </a:p>
        </p:txBody>
      </p:sp>
      <p:sp>
        <p:nvSpPr>
          <p:cNvPr id="11" name="Rectangle 10"/>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12" name="Espace réservé du texte 11"/>
          <p:cNvSpPr>
            <a:spLocks noGrp="1"/>
          </p:cNvSpPr>
          <p:nvPr>
            <p:ph type="body" sz="quarter" idx="10" hasCustomPrompt="1"/>
          </p:nvPr>
        </p:nvSpPr>
        <p:spPr>
          <a:xfrm>
            <a:off x="2063750" y="237600"/>
            <a:ext cx="8640763" cy="356400"/>
          </a:xfrm>
          <a:prstGeom prst="rect">
            <a:avLst/>
          </a:prstGeom>
        </p:spPr>
        <p:txBody>
          <a:bodyPr/>
          <a:lstStyle>
            <a:lvl1pPr marL="0" marR="0" indent="0" algn="l" defTabSz="914400" rtl="0" eaLnBrk="1" fontAlgn="auto" latinLnBrk="0" hangingPunct="1">
              <a:lnSpc>
                <a:spcPct val="90000"/>
              </a:lnSpc>
              <a:spcBef>
                <a:spcPct val="0"/>
              </a:spcBef>
              <a:spcAft>
                <a:spcPts val="0"/>
              </a:spcAft>
              <a:buClrTx/>
              <a:buSzTx/>
              <a:buFont typeface="Arial" panose="020B0604020202020204" pitchFamily="34" charset="0"/>
              <a:buNone/>
              <a:tabLst/>
              <a:defRPr lang="fr-FR" sz="2400" b="0" kern="1200" dirty="0" smtClean="0">
                <a:solidFill>
                  <a:srgbClr val="3F122F"/>
                </a:solidFill>
                <a:latin typeface="Candara" panose="020E0502030303020204" pitchFamily="34" charset="0"/>
                <a:ea typeface="+mj-ea"/>
                <a:cs typeface="+mj-cs"/>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smtClean="0"/>
              <a:t>Modifiez le style surtitre</a:t>
            </a:r>
          </a:p>
          <a:p>
            <a:pPr lvl="0"/>
            <a:endParaRPr lang="fr-FR" dirty="0"/>
          </a:p>
        </p:txBody>
      </p:sp>
    </p:spTree>
    <p:extLst>
      <p:ext uri="{BB962C8B-B14F-4D97-AF65-F5344CB8AC3E}">
        <p14:creationId xmlns:p14="http://schemas.microsoft.com/office/powerpoint/2010/main" val="16940174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et illustra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2034116" y="237067"/>
            <a:ext cx="9751483" cy="355600"/>
          </a:xfrm>
          <a:prstGeom prst="rect">
            <a:avLst/>
          </a:prstGeom>
        </p:spPr>
        <p:txBody>
          <a:bodyPr anchor="b"/>
          <a:lstStyle>
            <a:lvl1pPr>
              <a:defRPr sz="2400" b="0">
                <a:solidFill>
                  <a:srgbClr val="00904A"/>
                </a:solidFill>
                <a:latin typeface="Candara" panose="020E0502030303020204" pitchFamily="34" charset="0"/>
              </a:defRPr>
            </a:lvl1pPr>
          </a:lstStyle>
          <a:p>
            <a:r>
              <a:rPr lang="fr-FR" dirty="0" smtClean="0"/>
              <a:t>Modifiez le style surtitre</a:t>
            </a:r>
            <a:endParaRPr lang="fr-FR" dirty="0"/>
          </a:p>
        </p:txBody>
      </p:sp>
      <p:sp>
        <p:nvSpPr>
          <p:cNvPr id="10" name="Espace réservé du texte 9"/>
          <p:cNvSpPr>
            <a:spLocks noGrp="1"/>
          </p:cNvSpPr>
          <p:nvPr>
            <p:ph type="body" sz="quarter" idx="14" hasCustomPrompt="1"/>
          </p:nvPr>
        </p:nvSpPr>
        <p:spPr>
          <a:xfrm>
            <a:off x="2033588" y="592667"/>
            <a:ext cx="9752012" cy="762000"/>
          </a:xfrm>
          <a:prstGeom prst="rect">
            <a:avLst/>
          </a:prstGeom>
        </p:spPr>
        <p:txBody>
          <a:bodyPr/>
          <a:lstStyle>
            <a:lvl1pPr marL="0" indent="0">
              <a:buFontTx/>
              <a:buNone/>
              <a:defRPr sz="4800" b="1">
                <a:solidFill>
                  <a:srgbClr val="9D1918"/>
                </a:solidFill>
                <a:latin typeface="Candara" panose="020E0502030303020204" pitchFamily="34" charset="0"/>
              </a:defRPr>
            </a:lvl1pPr>
          </a:lstStyle>
          <a:p>
            <a:pPr lvl="0"/>
            <a:r>
              <a:rPr lang="fr-FR" dirty="0" smtClean="0"/>
              <a:t>Modifiez le style du titre</a:t>
            </a:r>
          </a:p>
        </p:txBody>
      </p:sp>
      <p:sp>
        <p:nvSpPr>
          <p:cNvPr id="12" name="Espace réservé du texte 11"/>
          <p:cNvSpPr>
            <a:spLocks noGrp="1"/>
          </p:cNvSpPr>
          <p:nvPr>
            <p:ph type="body" sz="quarter" idx="15" hasCustomPrompt="1"/>
          </p:nvPr>
        </p:nvSpPr>
        <p:spPr>
          <a:xfrm>
            <a:off x="2033587" y="1363266"/>
            <a:ext cx="9752012" cy="457200"/>
          </a:xfrm>
          <a:prstGeom prst="rect">
            <a:avLst/>
          </a:prstGeom>
        </p:spPr>
        <p:txBody>
          <a:bodyPr/>
          <a:lstStyle>
            <a:lvl1pPr>
              <a:defRPr sz="3200">
                <a:latin typeface="Candara" panose="020E0502030303020204" pitchFamily="34" charset="0"/>
              </a:defRPr>
            </a:lvl1pPr>
          </a:lstStyle>
          <a:p>
            <a:pPr lvl="0"/>
            <a:r>
              <a:rPr lang="fr-FR" dirty="0" smtClean="0"/>
              <a:t>Modifiez le style du sous-titre</a:t>
            </a:r>
            <a:endParaRPr lang="fr-FR" dirty="0"/>
          </a:p>
        </p:txBody>
      </p:sp>
      <p:sp>
        <p:nvSpPr>
          <p:cNvPr id="14" name="Espace réservé du texte 13"/>
          <p:cNvSpPr>
            <a:spLocks noGrp="1"/>
          </p:cNvSpPr>
          <p:nvPr>
            <p:ph type="body" sz="quarter" idx="16" hasCustomPrompt="1"/>
          </p:nvPr>
        </p:nvSpPr>
        <p:spPr>
          <a:xfrm>
            <a:off x="2033587" y="6468533"/>
            <a:ext cx="3554412" cy="220663"/>
          </a:xfrm>
          <a:prstGeom prst="rect">
            <a:avLst/>
          </a:prstGeom>
        </p:spPr>
        <p:txBody>
          <a:bodyPr/>
          <a:lstStyle>
            <a:lvl1pPr marL="0" indent="0">
              <a:buFontTx/>
              <a:buNone/>
              <a:defRPr sz="1100" i="1">
                <a:latin typeface="Candara" panose="020E0502030303020204" pitchFamily="34" charset="0"/>
              </a:defRPr>
            </a:lvl1pPr>
          </a:lstStyle>
          <a:p>
            <a:pPr lvl="0"/>
            <a:r>
              <a:rPr lang="fr-FR" dirty="0" smtClean="0"/>
              <a:t>Modifier la source</a:t>
            </a:r>
            <a:endParaRPr lang="fr-FR" dirty="0"/>
          </a:p>
        </p:txBody>
      </p:sp>
      <p:sp>
        <p:nvSpPr>
          <p:cNvPr id="16" name="Espace réservé du graphique 15"/>
          <p:cNvSpPr>
            <a:spLocks noGrp="1"/>
          </p:cNvSpPr>
          <p:nvPr>
            <p:ph type="chart" sz="quarter" idx="17"/>
          </p:nvPr>
        </p:nvSpPr>
        <p:spPr>
          <a:xfrm>
            <a:off x="2033588" y="1998398"/>
            <a:ext cx="9752012" cy="3759465"/>
          </a:xfrm>
          <a:prstGeom prst="rect">
            <a:avLst/>
          </a:prstGeom>
        </p:spPr>
        <p:txBody>
          <a:bodyPr/>
          <a:lstStyle/>
          <a:p>
            <a:endParaRPr lang="fr-FR" dirty="0"/>
          </a:p>
        </p:txBody>
      </p:sp>
      <p:sp>
        <p:nvSpPr>
          <p:cNvPr id="9" name="Rectangle 8"/>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16789460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re et illustra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2034116" y="237067"/>
            <a:ext cx="9751483" cy="355600"/>
          </a:xfrm>
          <a:prstGeom prst="rect">
            <a:avLst/>
          </a:prstGeom>
        </p:spPr>
        <p:txBody>
          <a:bodyPr anchor="b"/>
          <a:lstStyle>
            <a:lvl1pPr>
              <a:defRPr sz="2400" b="0">
                <a:solidFill>
                  <a:srgbClr val="3F122F"/>
                </a:solidFill>
                <a:latin typeface="Candara" panose="020E0502030303020204" pitchFamily="34" charset="0"/>
              </a:defRPr>
            </a:lvl1pPr>
          </a:lstStyle>
          <a:p>
            <a:r>
              <a:rPr lang="fr-FR" dirty="0" smtClean="0"/>
              <a:t>Modifiez le style surtitre</a:t>
            </a:r>
            <a:endParaRPr lang="fr-FR" dirty="0"/>
          </a:p>
        </p:txBody>
      </p:sp>
      <p:sp>
        <p:nvSpPr>
          <p:cNvPr id="10" name="Espace réservé du texte 9"/>
          <p:cNvSpPr>
            <a:spLocks noGrp="1"/>
          </p:cNvSpPr>
          <p:nvPr>
            <p:ph type="body" sz="quarter" idx="14" hasCustomPrompt="1"/>
          </p:nvPr>
        </p:nvSpPr>
        <p:spPr>
          <a:xfrm>
            <a:off x="2033588" y="592667"/>
            <a:ext cx="9752012" cy="762000"/>
          </a:xfrm>
          <a:prstGeom prst="rect">
            <a:avLst/>
          </a:prstGeom>
        </p:spPr>
        <p:txBody>
          <a:bodyPr/>
          <a:lstStyle>
            <a:lvl1pPr marL="0" indent="0">
              <a:buFontTx/>
              <a:buNone/>
              <a:defRPr sz="4800" b="1">
                <a:solidFill>
                  <a:srgbClr val="81B328"/>
                </a:solidFill>
                <a:latin typeface="Candara" panose="020E0502030303020204" pitchFamily="34" charset="0"/>
              </a:defRPr>
            </a:lvl1pPr>
          </a:lstStyle>
          <a:p>
            <a:pPr lvl="0"/>
            <a:r>
              <a:rPr lang="fr-FR" dirty="0" smtClean="0"/>
              <a:t>Modifiez le style du titre</a:t>
            </a:r>
          </a:p>
        </p:txBody>
      </p:sp>
      <p:sp>
        <p:nvSpPr>
          <p:cNvPr id="12" name="Espace réservé du texte 11"/>
          <p:cNvSpPr>
            <a:spLocks noGrp="1"/>
          </p:cNvSpPr>
          <p:nvPr>
            <p:ph type="body" sz="quarter" idx="15" hasCustomPrompt="1"/>
          </p:nvPr>
        </p:nvSpPr>
        <p:spPr>
          <a:xfrm>
            <a:off x="2033587" y="1363266"/>
            <a:ext cx="9752012" cy="457200"/>
          </a:xfrm>
          <a:prstGeom prst="rect">
            <a:avLst/>
          </a:prstGeom>
        </p:spPr>
        <p:txBody>
          <a:bodyPr/>
          <a:lstStyle>
            <a:lvl1pPr>
              <a:defRPr sz="3200">
                <a:latin typeface="Candara" panose="020E0502030303020204" pitchFamily="34" charset="0"/>
              </a:defRPr>
            </a:lvl1pPr>
          </a:lstStyle>
          <a:p>
            <a:pPr lvl="0"/>
            <a:r>
              <a:rPr lang="fr-FR" dirty="0" smtClean="0"/>
              <a:t>Modifiez le style du sous-titre</a:t>
            </a:r>
            <a:endParaRPr lang="fr-FR" dirty="0"/>
          </a:p>
        </p:txBody>
      </p:sp>
      <p:sp>
        <p:nvSpPr>
          <p:cNvPr id="14" name="Espace réservé du texte 13"/>
          <p:cNvSpPr>
            <a:spLocks noGrp="1"/>
          </p:cNvSpPr>
          <p:nvPr>
            <p:ph type="body" sz="quarter" idx="16" hasCustomPrompt="1"/>
          </p:nvPr>
        </p:nvSpPr>
        <p:spPr>
          <a:xfrm>
            <a:off x="2033587" y="6468533"/>
            <a:ext cx="3554412" cy="220663"/>
          </a:xfrm>
          <a:prstGeom prst="rect">
            <a:avLst/>
          </a:prstGeom>
        </p:spPr>
        <p:txBody>
          <a:bodyPr/>
          <a:lstStyle>
            <a:lvl1pPr marL="0" indent="0">
              <a:buFontTx/>
              <a:buNone/>
              <a:defRPr sz="1100" i="1">
                <a:latin typeface="Candara" panose="020E0502030303020204" pitchFamily="34" charset="0"/>
              </a:defRPr>
            </a:lvl1pPr>
          </a:lstStyle>
          <a:p>
            <a:pPr lvl="0"/>
            <a:r>
              <a:rPr lang="fr-FR" dirty="0" smtClean="0"/>
              <a:t>Modifier la source</a:t>
            </a:r>
            <a:endParaRPr lang="fr-FR" dirty="0"/>
          </a:p>
        </p:txBody>
      </p:sp>
      <p:sp>
        <p:nvSpPr>
          <p:cNvPr id="16" name="Espace réservé du graphique 15"/>
          <p:cNvSpPr>
            <a:spLocks noGrp="1"/>
          </p:cNvSpPr>
          <p:nvPr>
            <p:ph type="chart" sz="quarter" idx="17"/>
          </p:nvPr>
        </p:nvSpPr>
        <p:spPr>
          <a:xfrm>
            <a:off x="2033588" y="1998398"/>
            <a:ext cx="9752012" cy="3759465"/>
          </a:xfrm>
          <a:prstGeom prst="rect">
            <a:avLst/>
          </a:prstGeom>
        </p:spPr>
        <p:txBody>
          <a:bodyPr/>
          <a:lstStyle/>
          <a:p>
            <a:endParaRPr lang="fr-FR" dirty="0"/>
          </a:p>
        </p:txBody>
      </p:sp>
      <p:sp>
        <p:nvSpPr>
          <p:cNvPr id="9" name="Rectangle 8"/>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23165489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2091267" y="754591"/>
            <a:ext cx="8272394" cy="1226609"/>
          </a:xfrm>
          <a:prstGeom prst="rect">
            <a:avLst/>
          </a:prstGeom>
        </p:spPr>
        <p:txBody>
          <a:bodyPr/>
          <a:lstStyle>
            <a:lvl1pPr>
              <a:defRPr sz="4800" b="1">
                <a:solidFill>
                  <a:srgbClr val="81B328"/>
                </a:solidFill>
                <a:latin typeface="Candara" panose="020E0502030303020204" pitchFamily="34" charset="0"/>
              </a:defRPr>
            </a:lvl1pPr>
          </a:lstStyle>
          <a:p>
            <a:r>
              <a:rPr lang="fr-FR" dirty="0" smtClean="0"/>
              <a:t>Modifiez le style du titre</a:t>
            </a:r>
            <a:endParaRPr lang="fr-FR" dirty="0"/>
          </a:p>
        </p:txBody>
      </p:sp>
      <p:sp>
        <p:nvSpPr>
          <p:cNvPr id="8" name="Espace réservé du contenu 2">
            <a:extLst>
              <a:ext uri="{FF2B5EF4-FFF2-40B4-BE49-F238E27FC236}">
                <a16:creationId xmlns:a16="http://schemas.microsoft.com/office/drawing/2014/main" xmlns="" id="{3B1CB9C0-FCC5-F147-A64D-C72A1857153A}"/>
              </a:ext>
            </a:extLst>
          </p:cNvPr>
          <p:cNvSpPr>
            <a:spLocks noGrp="1"/>
          </p:cNvSpPr>
          <p:nvPr>
            <p:ph idx="1" hasCustomPrompt="1"/>
          </p:nvPr>
        </p:nvSpPr>
        <p:spPr>
          <a:xfrm>
            <a:off x="2091267" y="2320567"/>
            <a:ext cx="4536274" cy="2758732"/>
          </a:xfrm>
          <a:prstGeom prst="rect">
            <a:avLst/>
          </a:prstGeom>
        </p:spPr>
        <p:txBody>
          <a:bodyPr>
            <a:normAutofit/>
          </a:bodyPr>
          <a:lstStyle>
            <a:lvl1pPr marL="285750" indent="-285750">
              <a:buClr>
                <a:srgbClr val="008D44"/>
              </a:buClr>
              <a:buSzPct val="100000"/>
              <a:buFontTx/>
              <a:buBlip>
                <a:blip r:embed="rId2"/>
              </a:buBlip>
              <a:defRPr sz="2400">
                <a:solidFill>
                  <a:srgbClr val="3F122F"/>
                </a:solidFill>
                <a:latin typeface="Candara" panose="020E0502030303020204" pitchFamily="34" charset="0"/>
              </a:defRPr>
            </a:lvl1pPr>
            <a:lvl2pPr marL="685800" indent="-228600">
              <a:buClr>
                <a:srgbClr val="054A89"/>
              </a:buClr>
              <a:buSzPct val="100000"/>
              <a:buFontTx/>
              <a:buBlip>
                <a:blip r:embed="rId3"/>
              </a:buBlip>
              <a:defRPr sz="1800" b="0" i="0">
                <a:solidFill>
                  <a:srgbClr val="81B328"/>
                </a:solidFill>
                <a:latin typeface="Candara" panose="020E0502030303020204" pitchFamily="34" charset="0"/>
              </a:defRPr>
            </a:lvl2pPr>
          </a:lstStyle>
          <a:p>
            <a:pPr lvl="0"/>
            <a:r>
              <a:rPr lang="fr-FR" dirty="0" smtClean="0"/>
              <a:t>Modifiez les styles du texte</a:t>
            </a:r>
          </a:p>
          <a:p>
            <a:pPr lvl="1"/>
            <a:r>
              <a:rPr lang="fr-FR" dirty="0" smtClean="0"/>
              <a:t>Deuxième niveau</a:t>
            </a:r>
          </a:p>
        </p:txBody>
      </p:sp>
      <p:sp>
        <p:nvSpPr>
          <p:cNvPr id="9" name="Rectangle 8">
            <a:extLst>
              <a:ext uri="{FF2B5EF4-FFF2-40B4-BE49-F238E27FC236}">
                <a16:creationId xmlns:a16="http://schemas.microsoft.com/office/drawing/2014/main" xmlns="" id="{5E08F529-DC67-0440-9860-8182A515C279}"/>
              </a:ext>
            </a:extLst>
          </p:cNvPr>
          <p:cNvSpPr/>
          <p:nvPr userDrawn="1"/>
        </p:nvSpPr>
        <p:spPr>
          <a:xfrm>
            <a:off x="7275613" y="2320567"/>
            <a:ext cx="3088048" cy="2758732"/>
          </a:xfrm>
          <a:prstGeom prst="rect">
            <a:avLst/>
          </a:prstGeom>
          <a:solidFill>
            <a:srgbClr val="3F12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5" name="Espace réservé du texte 4"/>
          <p:cNvSpPr>
            <a:spLocks noGrp="1"/>
          </p:cNvSpPr>
          <p:nvPr>
            <p:ph type="body" sz="quarter" idx="10" hasCustomPrompt="1"/>
          </p:nvPr>
        </p:nvSpPr>
        <p:spPr>
          <a:xfrm>
            <a:off x="2090738" y="237600"/>
            <a:ext cx="8272462" cy="3564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2400" b="0" kern="1200" dirty="0" smtClean="0">
                <a:solidFill>
                  <a:srgbClr val="3F122F"/>
                </a:solidFill>
                <a:latin typeface="Candara" panose="020E0502030303020204" pitchFamily="34" charset="0"/>
                <a:ea typeface="+mj-ea"/>
                <a:cs typeface="+mj-cs"/>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smtClean="0"/>
              <a:t>Modifiez le style surtitre</a:t>
            </a:r>
            <a:endParaRPr lang="fr-FR" dirty="0"/>
          </a:p>
        </p:txBody>
      </p:sp>
    </p:spTree>
    <p:extLst>
      <p:ext uri="{BB962C8B-B14F-4D97-AF65-F5344CB8AC3E}">
        <p14:creationId xmlns:p14="http://schemas.microsoft.com/office/powerpoint/2010/main" val="9652547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0" name="Titre 22">
            <a:extLst>
              <a:ext uri="{FF2B5EF4-FFF2-40B4-BE49-F238E27FC236}">
                <a16:creationId xmlns:a16="http://schemas.microsoft.com/office/drawing/2014/main" xmlns="" id="{67EAE32F-2287-8D40-93CF-41CDD99B334A}"/>
              </a:ext>
            </a:extLst>
          </p:cNvPr>
          <p:cNvSpPr>
            <a:spLocks noGrp="1"/>
          </p:cNvSpPr>
          <p:nvPr>
            <p:ph type="title" hasCustomPrompt="1"/>
          </p:nvPr>
        </p:nvSpPr>
        <p:spPr>
          <a:xfrm>
            <a:off x="2063782" y="795867"/>
            <a:ext cx="9720850" cy="607277"/>
          </a:xfrm>
          <a:prstGeom prst="rect">
            <a:avLst/>
          </a:prstGeom>
        </p:spPr>
        <p:txBody>
          <a:bodyPr/>
          <a:lstStyle>
            <a:lvl1pPr>
              <a:defRPr sz="4800" b="1">
                <a:solidFill>
                  <a:srgbClr val="81B328"/>
                </a:solidFill>
                <a:latin typeface="Candara" panose="020E0502030303020204" pitchFamily="34" charset="0"/>
              </a:defRPr>
            </a:lvl1pPr>
          </a:lstStyle>
          <a:p>
            <a:r>
              <a:rPr lang="fr-FR" dirty="0"/>
              <a:t>VOS CONTACTS</a:t>
            </a:r>
          </a:p>
        </p:txBody>
      </p:sp>
      <p:sp>
        <p:nvSpPr>
          <p:cNvPr id="11" name="Espace réservé du contenu 2">
            <a:extLst>
              <a:ext uri="{FF2B5EF4-FFF2-40B4-BE49-F238E27FC236}">
                <a16:creationId xmlns:a16="http://schemas.microsoft.com/office/drawing/2014/main" xmlns="" id="{B09A144A-E6FF-F546-A4F2-24CDF8A7A14C}"/>
              </a:ext>
            </a:extLst>
          </p:cNvPr>
          <p:cNvSpPr>
            <a:spLocks noGrp="1"/>
          </p:cNvSpPr>
          <p:nvPr>
            <p:ph idx="1" hasCustomPrompt="1"/>
          </p:nvPr>
        </p:nvSpPr>
        <p:spPr>
          <a:xfrm>
            <a:off x="4521975" y="2169429"/>
            <a:ext cx="7262657" cy="2758732"/>
          </a:xfrm>
          <a:prstGeom prst="rect">
            <a:avLst/>
          </a:prstGeom>
        </p:spPr>
        <p:txBody>
          <a:bodyPr>
            <a:normAutofit/>
          </a:bodyPr>
          <a:lstStyle>
            <a:lvl1pPr marL="285750" indent="-285750">
              <a:buClr>
                <a:srgbClr val="008D44"/>
              </a:buClr>
              <a:buSzPct val="100000"/>
              <a:buFontTx/>
              <a:buBlip>
                <a:blip r:embed="rId2"/>
              </a:buBlip>
              <a:defRPr sz="2400">
                <a:solidFill>
                  <a:srgbClr val="3F122F"/>
                </a:solidFill>
                <a:latin typeface="Candara" panose="020E0502030303020204" pitchFamily="34" charset="0"/>
              </a:defRPr>
            </a:lvl1pPr>
            <a:lvl2pPr marL="685800" indent="-228600">
              <a:buClr>
                <a:srgbClr val="054A89"/>
              </a:buClr>
              <a:buSzPct val="100000"/>
              <a:buFontTx/>
              <a:buBlip>
                <a:blip r:embed="rId3"/>
              </a:buBlip>
              <a:defRPr sz="1800" b="0" i="0">
                <a:solidFill>
                  <a:srgbClr val="81B328"/>
                </a:solidFill>
                <a:latin typeface="Candara" panose="020E0502030303020204" pitchFamily="34" charset="0"/>
              </a:defRPr>
            </a:lvl2pPr>
          </a:lstStyle>
          <a:p>
            <a:pPr lvl="0"/>
            <a:r>
              <a:rPr lang="fr-FR" dirty="0" smtClean="0"/>
              <a:t>Modifiez les styles du texte du masque</a:t>
            </a:r>
          </a:p>
          <a:p>
            <a:pPr lvl="1"/>
            <a:r>
              <a:rPr lang="fr-FR" dirty="0" smtClean="0"/>
              <a:t>Deuxième niveau</a:t>
            </a:r>
          </a:p>
        </p:txBody>
      </p:sp>
      <p:sp>
        <p:nvSpPr>
          <p:cNvPr id="12" name="Ellipse 11">
            <a:extLst>
              <a:ext uri="{FF2B5EF4-FFF2-40B4-BE49-F238E27FC236}">
                <a16:creationId xmlns:a16="http://schemas.microsoft.com/office/drawing/2014/main" xmlns="" id="{B35B5E9C-92BA-CE4A-9A35-DCB9A8FF68FB}"/>
              </a:ext>
            </a:extLst>
          </p:cNvPr>
          <p:cNvSpPr/>
          <p:nvPr userDrawn="1"/>
        </p:nvSpPr>
        <p:spPr>
          <a:xfrm>
            <a:off x="2493908" y="2049634"/>
            <a:ext cx="1636924" cy="163692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8698789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25675995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Intercalaire vert clair">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ACFCB007-5677-2B45-B35A-FCD3750C367D}"/>
              </a:ext>
            </a:extLst>
          </p:cNvPr>
          <p:cNvSpPr/>
          <p:nvPr userDrawn="1"/>
        </p:nvSpPr>
        <p:spPr>
          <a:xfrm>
            <a:off x="199215" y="162068"/>
            <a:ext cx="11817194" cy="6490846"/>
          </a:xfrm>
          <a:prstGeom prst="rect">
            <a:avLst/>
          </a:prstGeom>
          <a:solidFill>
            <a:srgbClr val="81B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pic>
        <p:nvPicPr>
          <p:cNvPr id="4" name="Image 3">
            <a:extLst>
              <a:ext uri="{FF2B5EF4-FFF2-40B4-BE49-F238E27FC236}">
                <a16:creationId xmlns:a16="http://schemas.microsoft.com/office/drawing/2014/main" xmlns="" id="{C097A334-00FD-504B-93EC-B6E9C95405C5}"/>
              </a:ext>
            </a:extLst>
          </p:cNvPr>
          <p:cNvPicPr>
            <a:picLocks noChangeAspect="1"/>
          </p:cNvPicPr>
          <p:nvPr userDrawn="1"/>
        </p:nvPicPr>
        <p:blipFill>
          <a:blip r:embed="rId2">
            <a:alphaModFix amt="23000"/>
          </a:blip>
          <a:stretch>
            <a:fillRect/>
          </a:stretch>
        </p:blipFill>
        <p:spPr>
          <a:xfrm>
            <a:off x="2505262" y="2870031"/>
            <a:ext cx="7181476" cy="3807971"/>
          </a:xfrm>
          <a:prstGeom prst="rect">
            <a:avLst/>
          </a:prstGeom>
        </p:spPr>
      </p:pic>
      <p:pic>
        <p:nvPicPr>
          <p:cNvPr id="5" name="Image 4">
            <a:extLst>
              <a:ext uri="{FF2B5EF4-FFF2-40B4-BE49-F238E27FC236}">
                <a16:creationId xmlns:a16="http://schemas.microsoft.com/office/drawing/2014/main" xmlns="" id="{AC164645-C9A8-6B4C-A870-F9CD132110E2}"/>
              </a:ext>
            </a:extLst>
          </p:cNvPr>
          <p:cNvPicPr>
            <a:picLocks noChangeAspect="1"/>
          </p:cNvPicPr>
          <p:nvPr userDrawn="1"/>
        </p:nvPicPr>
        <p:blipFill>
          <a:blip r:embed="rId3"/>
          <a:stretch>
            <a:fillRect/>
          </a:stretch>
        </p:blipFill>
        <p:spPr>
          <a:xfrm>
            <a:off x="10319951" y="496957"/>
            <a:ext cx="1775255" cy="4084328"/>
          </a:xfrm>
          <a:prstGeom prst="rect">
            <a:avLst/>
          </a:prstGeom>
        </p:spPr>
      </p:pic>
      <p:sp>
        <p:nvSpPr>
          <p:cNvPr id="6" name="Sous-titre 2" descr="DATE&#10;">
            <a:extLst>
              <a:ext uri="{FF2B5EF4-FFF2-40B4-BE49-F238E27FC236}">
                <a16:creationId xmlns:a16="http://schemas.microsoft.com/office/drawing/2014/main" xmlns="" id="{76D91CC4-6362-F649-8EF2-7AD8A87D50A3}"/>
              </a:ext>
            </a:extLst>
          </p:cNvPr>
          <p:cNvSpPr>
            <a:spLocks noGrp="1"/>
          </p:cNvSpPr>
          <p:nvPr>
            <p:ph type="subTitle" idx="1" hasCustomPrompt="1"/>
          </p:nvPr>
        </p:nvSpPr>
        <p:spPr>
          <a:xfrm>
            <a:off x="1305697" y="3407491"/>
            <a:ext cx="9014254" cy="500405"/>
          </a:xfrm>
          <a:prstGeom prst="rect">
            <a:avLst/>
          </a:prstGeom>
        </p:spPr>
        <p:txBody>
          <a:bodyPr>
            <a:noAutofit/>
          </a:bodyPr>
          <a:lstStyle>
            <a:lvl1pPr marL="0" indent="0" algn="l">
              <a:buNone/>
              <a:defRPr sz="3600" b="0" i="0">
                <a:solidFill>
                  <a:schemeClr val="bg1"/>
                </a:solidFill>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smtClean="0"/>
              <a:t>Modifiez le style des sous-titres du masque</a:t>
            </a:r>
            <a:endParaRPr lang="fr-FR" dirty="0"/>
          </a:p>
        </p:txBody>
      </p:sp>
      <p:sp>
        <p:nvSpPr>
          <p:cNvPr id="7" name="Rectangle 6">
            <a:extLst>
              <a:ext uri="{FF2B5EF4-FFF2-40B4-BE49-F238E27FC236}">
                <a16:creationId xmlns:a16="http://schemas.microsoft.com/office/drawing/2014/main" xmlns="" id="{696E0981-7E34-9D40-88D2-48089762788E}"/>
              </a:ext>
            </a:extLst>
          </p:cNvPr>
          <p:cNvSpPr/>
          <p:nvPr userDrawn="1"/>
        </p:nvSpPr>
        <p:spPr>
          <a:xfrm>
            <a:off x="10128229" y="2201845"/>
            <a:ext cx="313485" cy="847981"/>
          </a:xfrm>
          <a:prstGeom prst="rect">
            <a:avLst/>
          </a:prstGeom>
          <a:solidFill>
            <a:srgbClr val="81B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sp>
        <p:nvSpPr>
          <p:cNvPr id="8" name="Titre 1">
            <a:extLst>
              <a:ext uri="{FF2B5EF4-FFF2-40B4-BE49-F238E27FC236}">
                <a16:creationId xmlns:a16="http://schemas.microsoft.com/office/drawing/2014/main" xmlns="" id="{DB678A0E-8A30-414D-BF26-910F73173F5B}"/>
              </a:ext>
            </a:extLst>
          </p:cNvPr>
          <p:cNvSpPr>
            <a:spLocks noGrp="1"/>
          </p:cNvSpPr>
          <p:nvPr>
            <p:ph type="ctrTitle"/>
          </p:nvPr>
        </p:nvSpPr>
        <p:spPr>
          <a:xfrm>
            <a:off x="1305697" y="1958666"/>
            <a:ext cx="9277636" cy="1155438"/>
          </a:xfrm>
          <a:prstGeom prst="rect">
            <a:avLst/>
          </a:prstGeom>
        </p:spPr>
        <p:txBody>
          <a:bodyPr anchor="b"/>
          <a:lstStyle>
            <a:lvl1pPr algn="l">
              <a:defRPr sz="6000" b="1" i="0">
                <a:solidFill>
                  <a:schemeClr val="bg1"/>
                </a:solidFill>
                <a:latin typeface="Candara" panose="020E0502030303020204" pitchFamily="34" charset="0"/>
              </a:defRPr>
            </a:lvl1pPr>
          </a:lstStyle>
          <a:p>
            <a:r>
              <a:rPr lang="fr-FR" dirty="0" smtClean="0"/>
              <a:t>Modifiez le style du titre</a:t>
            </a:r>
            <a:endParaRPr lang="fr-FR" dirty="0"/>
          </a:p>
        </p:txBody>
      </p:sp>
    </p:spTree>
    <p:extLst>
      <p:ext uri="{BB962C8B-B14F-4D97-AF65-F5344CB8AC3E}">
        <p14:creationId xmlns:p14="http://schemas.microsoft.com/office/powerpoint/2010/main" val="31901872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xmlns="" id="{409447F8-A408-2443-85AC-9AD6177A5BA5}"/>
              </a:ext>
            </a:extLst>
          </p:cNvPr>
          <p:cNvPicPr>
            <a:picLocks noChangeAspect="1"/>
          </p:cNvPicPr>
          <p:nvPr userDrawn="1"/>
        </p:nvPicPr>
        <p:blipFill>
          <a:blip r:embed="rId2"/>
          <a:stretch>
            <a:fillRect/>
          </a:stretch>
        </p:blipFill>
        <p:spPr>
          <a:xfrm>
            <a:off x="703131" y="-1338373"/>
            <a:ext cx="1360651" cy="3130449"/>
          </a:xfrm>
          <a:prstGeom prst="rect">
            <a:avLst/>
          </a:prstGeom>
        </p:spPr>
      </p:pic>
      <p:sp>
        <p:nvSpPr>
          <p:cNvPr id="8" name="Titre 22">
            <a:extLst>
              <a:ext uri="{FF2B5EF4-FFF2-40B4-BE49-F238E27FC236}">
                <a16:creationId xmlns:a16="http://schemas.microsoft.com/office/drawing/2014/main" xmlns="" id="{67EAE32F-2287-8D40-93CF-41CDD99B334A}"/>
              </a:ext>
            </a:extLst>
          </p:cNvPr>
          <p:cNvSpPr>
            <a:spLocks noGrp="1"/>
          </p:cNvSpPr>
          <p:nvPr>
            <p:ph type="title"/>
          </p:nvPr>
        </p:nvSpPr>
        <p:spPr>
          <a:xfrm>
            <a:off x="2063782" y="819330"/>
            <a:ext cx="8640730" cy="738088"/>
          </a:xfrm>
          <a:prstGeom prst="rect">
            <a:avLst/>
          </a:prstGeom>
        </p:spPr>
        <p:txBody>
          <a:bodyPr/>
          <a:lstStyle>
            <a:lvl1pPr>
              <a:defRPr sz="4800" b="1">
                <a:solidFill>
                  <a:srgbClr val="27B6D9"/>
                </a:solidFill>
                <a:latin typeface="Candara" panose="020E0502030303020204" pitchFamily="34" charset="0"/>
                <a:cs typeface="Arial" panose="020B0604020202020204" pitchFamily="34" charset="0"/>
              </a:defRPr>
            </a:lvl1pPr>
          </a:lstStyle>
          <a:p>
            <a:r>
              <a:rPr lang="fr-FR" dirty="0" smtClean="0"/>
              <a:t>Modifiez le style du titre</a:t>
            </a:r>
            <a:endParaRPr lang="fr-FR" dirty="0"/>
          </a:p>
        </p:txBody>
      </p:sp>
      <p:sp>
        <p:nvSpPr>
          <p:cNvPr id="9" name="Espace réservé du contenu 2">
            <a:extLst>
              <a:ext uri="{FF2B5EF4-FFF2-40B4-BE49-F238E27FC236}">
                <a16:creationId xmlns:a16="http://schemas.microsoft.com/office/drawing/2014/main" xmlns="" id="{3B1CB9C0-FCC5-F147-A64D-C72A1857153A}"/>
              </a:ext>
            </a:extLst>
          </p:cNvPr>
          <p:cNvSpPr>
            <a:spLocks noGrp="1"/>
          </p:cNvSpPr>
          <p:nvPr>
            <p:ph idx="1" hasCustomPrompt="1"/>
          </p:nvPr>
        </p:nvSpPr>
        <p:spPr>
          <a:xfrm>
            <a:off x="2063782" y="1792076"/>
            <a:ext cx="8640730" cy="4013188"/>
          </a:xfrm>
          <a:prstGeom prst="rect">
            <a:avLst/>
          </a:prstGeom>
        </p:spPr>
        <p:txBody>
          <a:bodyPr>
            <a:normAutofit/>
          </a:bodyPr>
          <a:lstStyle>
            <a:lvl1pPr marL="285750" indent="-285750">
              <a:buClr>
                <a:srgbClr val="008D44"/>
              </a:buClr>
              <a:buSzPct val="100000"/>
              <a:buFontTx/>
              <a:buBlip>
                <a:blip r:embed="rId3"/>
              </a:buBlip>
              <a:defRPr sz="3200" b="1">
                <a:solidFill>
                  <a:srgbClr val="81B328"/>
                </a:solidFill>
                <a:latin typeface="Candara" panose="020E0502030303020204" pitchFamily="34" charset="0"/>
              </a:defRPr>
            </a:lvl1pPr>
            <a:lvl2pPr marL="685800" indent="-228600">
              <a:buClr>
                <a:srgbClr val="054A89"/>
              </a:buClr>
              <a:buSzPct val="100000"/>
              <a:buFontTx/>
              <a:buBlip>
                <a:blip r:embed="rId4"/>
              </a:buBlip>
              <a:defRPr sz="2800" b="0" i="0">
                <a:solidFill>
                  <a:srgbClr val="27B6D9"/>
                </a:solidFill>
                <a:latin typeface="Candara" panose="020E0502030303020204" pitchFamily="34" charset="0"/>
              </a:defRPr>
            </a:lvl2pPr>
            <a:lvl3pPr marL="1143000" indent="-228600">
              <a:buFont typeface="Wingdings" panose="05000000000000000000" pitchFamily="2" charset="2"/>
              <a:buChar char="Ø"/>
              <a:defRPr sz="2400">
                <a:solidFill>
                  <a:srgbClr val="3F122F"/>
                </a:solidFill>
                <a:latin typeface="Candara" panose="020E0502030303020204" pitchFamily="34" charset="0"/>
              </a:defRPr>
            </a:lvl3pPr>
            <a:lvl4pPr marL="1600200" indent="-228600">
              <a:buFont typeface="Courier New" panose="02070309020205020404" pitchFamily="49" charset="0"/>
              <a:buChar char="o"/>
              <a:defRPr b="1">
                <a:solidFill>
                  <a:srgbClr val="EB5B4C"/>
                </a:solidFill>
                <a:latin typeface="Candara" panose="020E0502030303020204" pitchFamily="34" charset="0"/>
              </a:defRPr>
            </a:lvl4pPr>
            <a:lvl5pPr>
              <a:defRPr sz="1800" baseline="0">
                <a:latin typeface="Candara" panose="020E0502030303020204" pitchFamily="34" charset="0"/>
              </a:defRPr>
            </a:lvl5pPr>
          </a:lstStyle>
          <a:p>
            <a:pPr lvl="0"/>
            <a:r>
              <a:rPr lang="fr-FR" dirty="0" smtClean="0"/>
              <a:t>Modifiez les styles du texte</a:t>
            </a:r>
          </a:p>
          <a:p>
            <a:pPr lvl="1"/>
            <a:r>
              <a:rPr lang="fr-FR" dirty="0" smtClean="0"/>
              <a:t> Deuxième niveau</a:t>
            </a:r>
          </a:p>
          <a:p>
            <a:pPr lvl="2"/>
            <a:r>
              <a:rPr lang="fr-FR" dirty="0" smtClean="0"/>
              <a:t>Troisième niveau</a:t>
            </a:r>
          </a:p>
          <a:p>
            <a:pPr lvl="3"/>
            <a:r>
              <a:rPr lang="fr-FR" dirty="0" smtClean="0"/>
              <a:t>Quatrième niveau</a:t>
            </a:r>
          </a:p>
          <a:p>
            <a:pPr lvl="4"/>
            <a:r>
              <a:rPr lang="fr-FR" dirty="0" smtClean="0"/>
              <a:t>Cinquième niveau</a:t>
            </a:r>
          </a:p>
        </p:txBody>
      </p:sp>
      <p:sp>
        <p:nvSpPr>
          <p:cNvPr id="11" name="Rectangle 10"/>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3" name="Espace réservé du texte 2"/>
          <p:cNvSpPr>
            <a:spLocks noGrp="1"/>
          </p:cNvSpPr>
          <p:nvPr>
            <p:ph type="body" sz="quarter" idx="10" hasCustomPrompt="1"/>
          </p:nvPr>
        </p:nvSpPr>
        <p:spPr>
          <a:xfrm>
            <a:off x="2063750" y="237600"/>
            <a:ext cx="8640763" cy="3564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2400" b="0" kern="1200" dirty="0" smtClean="0">
                <a:solidFill>
                  <a:srgbClr val="81B328"/>
                </a:solidFill>
                <a:latin typeface="Candara" panose="020E0502030303020204" pitchFamily="34" charset="0"/>
                <a:ea typeface="+mj-ea"/>
                <a:cs typeface="+mj-cs"/>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smtClean="0"/>
              <a:t>Modifiez le style surtitre</a:t>
            </a:r>
          </a:p>
          <a:p>
            <a:pPr lvl="0"/>
            <a:endParaRPr lang="fr-FR" dirty="0"/>
          </a:p>
        </p:txBody>
      </p:sp>
    </p:spTree>
    <p:extLst>
      <p:ext uri="{BB962C8B-B14F-4D97-AF65-F5344CB8AC3E}">
        <p14:creationId xmlns:p14="http://schemas.microsoft.com/office/powerpoint/2010/main" val="24486619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itre et illustra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2034116" y="237067"/>
            <a:ext cx="9751483" cy="355600"/>
          </a:xfrm>
          <a:prstGeom prst="rect">
            <a:avLst/>
          </a:prstGeom>
        </p:spPr>
        <p:txBody>
          <a:bodyPr anchor="b"/>
          <a:lstStyle>
            <a:lvl1pPr>
              <a:defRPr sz="2400" b="0">
                <a:solidFill>
                  <a:srgbClr val="81B328"/>
                </a:solidFill>
                <a:latin typeface="Candara" panose="020E0502030303020204" pitchFamily="34" charset="0"/>
              </a:defRPr>
            </a:lvl1pPr>
          </a:lstStyle>
          <a:p>
            <a:r>
              <a:rPr lang="fr-FR" dirty="0" smtClean="0"/>
              <a:t>Modifiez le style surtitre</a:t>
            </a:r>
            <a:endParaRPr lang="fr-FR" dirty="0"/>
          </a:p>
        </p:txBody>
      </p:sp>
      <p:sp>
        <p:nvSpPr>
          <p:cNvPr id="10" name="Espace réservé du texte 9"/>
          <p:cNvSpPr>
            <a:spLocks noGrp="1"/>
          </p:cNvSpPr>
          <p:nvPr>
            <p:ph type="body" sz="quarter" idx="14" hasCustomPrompt="1"/>
          </p:nvPr>
        </p:nvSpPr>
        <p:spPr>
          <a:xfrm>
            <a:off x="2033588" y="592667"/>
            <a:ext cx="9752012" cy="762000"/>
          </a:xfrm>
          <a:prstGeom prst="rect">
            <a:avLst/>
          </a:prstGeom>
        </p:spPr>
        <p:txBody>
          <a:bodyPr/>
          <a:lstStyle>
            <a:lvl1pPr marL="0" indent="0">
              <a:buFontTx/>
              <a:buNone/>
              <a:defRPr sz="4800" b="1">
                <a:solidFill>
                  <a:srgbClr val="27B6D9"/>
                </a:solidFill>
                <a:latin typeface="Candara" panose="020E0502030303020204" pitchFamily="34" charset="0"/>
              </a:defRPr>
            </a:lvl1pPr>
          </a:lstStyle>
          <a:p>
            <a:pPr lvl="0"/>
            <a:r>
              <a:rPr lang="fr-FR" dirty="0" smtClean="0"/>
              <a:t>Modifiez le style du titre</a:t>
            </a:r>
          </a:p>
        </p:txBody>
      </p:sp>
      <p:sp>
        <p:nvSpPr>
          <p:cNvPr id="12" name="Espace réservé du texte 11"/>
          <p:cNvSpPr>
            <a:spLocks noGrp="1"/>
          </p:cNvSpPr>
          <p:nvPr>
            <p:ph type="body" sz="quarter" idx="15" hasCustomPrompt="1"/>
          </p:nvPr>
        </p:nvSpPr>
        <p:spPr>
          <a:xfrm>
            <a:off x="2033587" y="1363266"/>
            <a:ext cx="9752012" cy="457200"/>
          </a:xfrm>
          <a:prstGeom prst="rect">
            <a:avLst/>
          </a:prstGeom>
        </p:spPr>
        <p:txBody>
          <a:bodyPr/>
          <a:lstStyle>
            <a:lvl1pPr>
              <a:defRPr sz="3200">
                <a:latin typeface="Candara" panose="020E0502030303020204" pitchFamily="34" charset="0"/>
              </a:defRPr>
            </a:lvl1pPr>
          </a:lstStyle>
          <a:p>
            <a:pPr lvl="0"/>
            <a:r>
              <a:rPr lang="fr-FR" dirty="0" smtClean="0"/>
              <a:t>Modifiez le style du sous-titre</a:t>
            </a:r>
            <a:endParaRPr lang="fr-FR" dirty="0"/>
          </a:p>
        </p:txBody>
      </p:sp>
      <p:sp>
        <p:nvSpPr>
          <p:cNvPr id="14" name="Espace réservé du texte 13"/>
          <p:cNvSpPr>
            <a:spLocks noGrp="1"/>
          </p:cNvSpPr>
          <p:nvPr>
            <p:ph type="body" sz="quarter" idx="16" hasCustomPrompt="1"/>
          </p:nvPr>
        </p:nvSpPr>
        <p:spPr>
          <a:xfrm>
            <a:off x="2033587" y="6468533"/>
            <a:ext cx="3554412" cy="220663"/>
          </a:xfrm>
          <a:prstGeom prst="rect">
            <a:avLst/>
          </a:prstGeom>
        </p:spPr>
        <p:txBody>
          <a:bodyPr/>
          <a:lstStyle>
            <a:lvl1pPr marL="0" indent="0">
              <a:buFontTx/>
              <a:buNone/>
              <a:defRPr sz="1100" i="1">
                <a:latin typeface="Candara" panose="020E0502030303020204" pitchFamily="34" charset="0"/>
              </a:defRPr>
            </a:lvl1pPr>
          </a:lstStyle>
          <a:p>
            <a:pPr lvl="0"/>
            <a:r>
              <a:rPr lang="fr-FR" dirty="0" smtClean="0"/>
              <a:t>Modifier la source</a:t>
            </a:r>
            <a:endParaRPr lang="fr-FR" dirty="0"/>
          </a:p>
        </p:txBody>
      </p:sp>
      <p:sp>
        <p:nvSpPr>
          <p:cNvPr id="16" name="Espace réservé du graphique 15"/>
          <p:cNvSpPr>
            <a:spLocks noGrp="1"/>
          </p:cNvSpPr>
          <p:nvPr>
            <p:ph type="chart" sz="quarter" idx="17"/>
          </p:nvPr>
        </p:nvSpPr>
        <p:spPr>
          <a:xfrm>
            <a:off x="2033588" y="1998398"/>
            <a:ext cx="9752012" cy="3759465"/>
          </a:xfrm>
          <a:prstGeom prst="rect">
            <a:avLst/>
          </a:prstGeom>
        </p:spPr>
        <p:txBody>
          <a:bodyPr/>
          <a:lstStyle/>
          <a:p>
            <a:endParaRPr lang="fr-FR" dirty="0"/>
          </a:p>
        </p:txBody>
      </p:sp>
      <p:sp>
        <p:nvSpPr>
          <p:cNvPr id="9" name="Rectangle 8"/>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37548625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2091267" y="754591"/>
            <a:ext cx="8272394" cy="1226609"/>
          </a:xfrm>
          <a:prstGeom prst="rect">
            <a:avLst/>
          </a:prstGeom>
        </p:spPr>
        <p:txBody>
          <a:bodyPr/>
          <a:lstStyle>
            <a:lvl1pPr>
              <a:defRPr sz="4800" b="1">
                <a:solidFill>
                  <a:srgbClr val="27B6D9"/>
                </a:solidFill>
                <a:latin typeface="Candara" panose="020E0502030303020204" pitchFamily="34" charset="0"/>
              </a:defRPr>
            </a:lvl1pPr>
          </a:lstStyle>
          <a:p>
            <a:r>
              <a:rPr lang="fr-FR" dirty="0" smtClean="0"/>
              <a:t>Modifiez le style du titre</a:t>
            </a:r>
            <a:endParaRPr lang="fr-FR" dirty="0"/>
          </a:p>
        </p:txBody>
      </p:sp>
      <p:sp>
        <p:nvSpPr>
          <p:cNvPr id="8" name="Espace réservé du contenu 2">
            <a:extLst>
              <a:ext uri="{FF2B5EF4-FFF2-40B4-BE49-F238E27FC236}">
                <a16:creationId xmlns:a16="http://schemas.microsoft.com/office/drawing/2014/main" xmlns="" id="{3B1CB9C0-FCC5-F147-A64D-C72A1857153A}"/>
              </a:ext>
            </a:extLst>
          </p:cNvPr>
          <p:cNvSpPr>
            <a:spLocks noGrp="1"/>
          </p:cNvSpPr>
          <p:nvPr>
            <p:ph idx="1" hasCustomPrompt="1"/>
          </p:nvPr>
        </p:nvSpPr>
        <p:spPr>
          <a:xfrm>
            <a:off x="2091267" y="2320567"/>
            <a:ext cx="4536274" cy="2758732"/>
          </a:xfrm>
          <a:prstGeom prst="rect">
            <a:avLst/>
          </a:prstGeom>
        </p:spPr>
        <p:txBody>
          <a:bodyPr>
            <a:normAutofit/>
          </a:bodyPr>
          <a:lstStyle>
            <a:lvl1pPr marL="285750" indent="-285750">
              <a:buClr>
                <a:srgbClr val="008D44"/>
              </a:buClr>
              <a:buSzPct val="100000"/>
              <a:buFontTx/>
              <a:buBlip>
                <a:blip r:embed="rId2"/>
              </a:buBlip>
              <a:defRPr sz="2400">
                <a:solidFill>
                  <a:srgbClr val="81B328"/>
                </a:solidFill>
                <a:latin typeface="Candara" panose="020E0502030303020204" pitchFamily="34" charset="0"/>
              </a:defRPr>
            </a:lvl1pPr>
            <a:lvl2pPr marL="685800" indent="-228600">
              <a:buClr>
                <a:srgbClr val="054A89"/>
              </a:buClr>
              <a:buSzPct val="100000"/>
              <a:buFontTx/>
              <a:buBlip>
                <a:blip r:embed="rId3"/>
              </a:buBlip>
              <a:defRPr sz="1800" b="0" i="0">
                <a:solidFill>
                  <a:srgbClr val="27B6D9"/>
                </a:solidFill>
                <a:latin typeface="Candara" panose="020E0502030303020204" pitchFamily="34" charset="0"/>
              </a:defRPr>
            </a:lvl2pPr>
          </a:lstStyle>
          <a:p>
            <a:pPr lvl="0"/>
            <a:r>
              <a:rPr lang="fr-FR" dirty="0" smtClean="0"/>
              <a:t>Modifiez les styles du texte</a:t>
            </a:r>
          </a:p>
          <a:p>
            <a:pPr lvl="1"/>
            <a:r>
              <a:rPr lang="fr-FR" dirty="0" smtClean="0"/>
              <a:t>Deuxième niveau</a:t>
            </a:r>
          </a:p>
        </p:txBody>
      </p:sp>
      <p:sp>
        <p:nvSpPr>
          <p:cNvPr id="9" name="Rectangle 8">
            <a:extLst>
              <a:ext uri="{FF2B5EF4-FFF2-40B4-BE49-F238E27FC236}">
                <a16:creationId xmlns:a16="http://schemas.microsoft.com/office/drawing/2014/main" xmlns="" id="{5E08F529-DC67-0440-9860-8182A515C279}"/>
              </a:ext>
            </a:extLst>
          </p:cNvPr>
          <p:cNvSpPr/>
          <p:nvPr userDrawn="1"/>
        </p:nvSpPr>
        <p:spPr>
          <a:xfrm>
            <a:off x="7275613" y="2320567"/>
            <a:ext cx="3088048" cy="2758732"/>
          </a:xfrm>
          <a:prstGeom prst="rect">
            <a:avLst/>
          </a:prstGeom>
          <a:solidFill>
            <a:srgbClr val="81B3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5" name="Espace réservé du texte 4"/>
          <p:cNvSpPr>
            <a:spLocks noGrp="1"/>
          </p:cNvSpPr>
          <p:nvPr>
            <p:ph type="body" sz="quarter" idx="10" hasCustomPrompt="1"/>
          </p:nvPr>
        </p:nvSpPr>
        <p:spPr>
          <a:xfrm>
            <a:off x="2090738" y="237600"/>
            <a:ext cx="8272462" cy="3564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2400" b="0" kern="1200" dirty="0" smtClean="0">
                <a:solidFill>
                  <a:srgbClr val="81B328"/>
                </a:solidFill>
                <a:latin typeface="Candara" panose="020E0502030303020204" pitchFamily="34" charset="0"/>
                <a:ea typeface="+mj-ea"/>
                <a:cs typeface="+mj-cs"/>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smtClean="0"/>
              <a:t>Modifiez le style surtitre</a:t>
            </a:r>
            <a:endParaRPr lang="fr-FR" dirty="0"/>
          </a:p>
        </p:txBody>
      </p:sp>
    </p:spTree>
    <p:extLst>
      <p:ext uri="{BB962C8B-B14F-4D97-AF65-F5344CB8AC3E}">
        <p14:creationId xmlns:p14="http://schemas.microsoft.com/office/powerpoint/2010/main" val="23913865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0" name="Titre 22">
            <a:extLst>
              <a:ext uri="{FF2B5EF4-FFF2-40B4-BE49-F238E27FC236}">
                <a16:creationId xmlns:a16="http://schemas.microsoft.com/office/drawing/2014/main" xmlns="" id="{67EAE32F-2287-8D40-93CF-41CDD99B334A}"/>
              </a:ext>
            </a:extLst>
          </p:cNvPr>
          <p:cNvSpPr>
            <a:spLocks noGrp="1"/>
          </p:cNvSpPr>
          <p:nvPr>
            <p:ph type="title" hasCustomPrompt="1"/>
          </p:nvPr>
        </p:nvSpPr>
        <p:spPr>
          <a:xfrm>
            <a:off x="2063782" y="795867"/>
            <a:ext cx="9720850" cy="607277"/>
          </a:xfrm>
          <a:prstGeom prst="rect">
            <a:avLst/>
          </a:prstGeom>
        </p:spPr>
        <p:txBody>
          <a:bodyPr/>
          <a:lstStyle>
            <a:lvl1pPr>
              <a:defRPr sz="4800" b="1">
                <a:solidFill>
                  <a:srgbClr val="27B6D9"/>
                </a:solidFill>
                <a:latin typeface="Candara" panose="020E0502030303020204" pitchFamily="34" charset="0"/>
              </a:defRPr>
            </a:lvl1pPr>
          </a:lstStyle>
          <a:p>
            <a:r>
              <a:rPr lang="fr-FR" dirty="0"/>
              <a:t>VOS CONTACTS</a:t>
            </a:r>
          </a:p>
        </p:txBody>
      </p:sp>
      <p:sp>
        <p:nvSpPr>
          <p:cNvPr id="11" name="Espace réservé du contenu 2">
            <a:extLst>
              <a:ext uri="{FF2B5EF4-FFF2-40B4-BE49-F238E27FC236}">
                <a16:creationId xmlns:a16="http://schemas.microsoft.com/office/drawing/2014/main" xmlns="" id="{B09A144A-E6FF-F546-A4F2-24CDF8A7A14C}"/>
              </a:ext>
            </a:extLst>
          </p:cNvPr>
          <p:cNvSpPr>
            <a:spLocks noGrp="1"/>
          </p:cNvSpPr>
          <p:nvPr>
            <p:ph idx="1" hasCustomPrompt="1"/>
          </p:nvPr>
        </p:nvSpPr>
        <p:spPr>
          <a:xfrm>
            <a:off x="4521975" y="2169429"/>
            <a:ext cx="7262657" cy="2758732"/>
          </a:xfrm>
          <a:prstGeom prst="rect">
            <a:avLst/>
          </a:prstGeom>
        </p:spPr>
        <p:txBody>
          <a:bodyPr>
            <a:normAutofit/>
          </a:bodyPr>
          <a:lstStyle>
            <a:lvl1pPr marL="285750" indent="-285750">
              <a:buClr>
                <a:srgbClr val="008D44"/>
              </a:buClr>
              <a:buSzPct val="100000"/>
              <a:buFontTx/>
              <a:buBlip>
                <a:blip r:embed="rId2"/>
              </a:buBlip>
              <a:defRPr sz="2400">
                <a:solidFill>
                  <a:srgbClr val="81B328"/>
                </a:solidFill>
                <a:latin typeface="Candara" panose="020E0502030303020204" pitchFamily="34" charset="0"/>
              </a:defRPr>
            </a:lvl1pPr>
            <a:lvl2pPr marL="685800" indent="-228600">
              <a:buClr>
                <a:srgbClr val="054A89"/>
              </a:buClr>
              <a:buSzPct val="100000"/>
              <a:buFontTx/>
              <a:buBlip>
                <a:blip r:embed="rId3"/>
              </a:buBlip>
              <a:defRPr sz="1800" b="0" i="0">
                <a:solidFill>
                  <a:srgbClr val="27B6D9"/>
                </a:solidFill>
                <a:latin typeface="Candara" panose="020E0502030303020204" pitchFamily="34" charset="0"/>
              </a:defRPr>
            </a:lvl2pPr>
          </a:lstStyle>
          <a:p>
            <a:pPr lvl="0"/>
            <a:r>
              <a:rPr lang="fr-FR" dirty="0" smtClean="0"/>
              <a:t>Modifiez les styles du texte du masque</a:t>
            </a:r>
          </a:p>
          <a:p>
            <a:pPr lvl="1"/>
            <a:r>
              <a:rPr lang="fr-FR" dirty="0" smtClean="0"/>
              <a:t>Deuxième niveau</a:t>
            </a:r>
          </a:p>
        </p:txBody>
      </p:sp>
      <p:sp>
        <p:nvSpPr>
          <p:cNvPr id="12" name="Ellipse 11">
            <a:extLst>
              <a:ext uri="{FF2B5EF4-FFF2-40B4-BE49-F238E27FC236}">
                <a16:creationId xmlns:a16="http://schemas.microsoft.com/office/drawing/2014/main" xmlns="" id="{B35B5E9C-92BA-CE4A-9A35-DCB9A8FF68FB}"/>
              </a:ext>
            </a:extLst>
          </p:cNvPr>
          <p:cNvSpPr/>
          <p:nvPr userDrawn="1"/>
        </p:nvSpPr>
        <p:spPr>
          <a:xfrm>
            <a:off x="2493908" y="2049634"/>
            <a:ext cx="1636924" cy="163692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5130063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2506633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2091267" y="754591"/>
            <a:ext cx="8272394" cy="1325563"/>
          </a:xfrm>
          <a:prstGeom prst="rect">
            <a:avLst/>
          </a:prstGeom>
        </p:spPr>
        <p:txBody>
          <a:bodyPr/>
          <a:lstStyle>
            <a:lvl1pPr>
              <a:defRPr sz="4800" b="1">
                <a:solidFill>
                  <a:srgbClr val="9D1918"/>
                </a:solidFill>
                <a:latin typeface="Candara" panose="020E0502030303020204" pitchFamily="34" charset="0"/>
              </a:defRPr>
            </a:lvl1pPr>
          </a:lstStyle>
          <a:p>
            <a:r>
              <a:rPr lang="fr-FR" dirty="0" smtClean="0"/>
              <a:t>Modifiez le style du titre</a:t>
            </a:r>
            <a:endParaRPr lang="fr-FR" dirty="0"/>
          </a:p>
        </p:txBody>
      </p:sp>
      <p:sp>
        <p:nvSpPr>
          <p:cNvPr id="8" name="Espace réservé du contenu 2">
            <a:extLst>
              <a:ext uri="{FF2B5EF4-FFF2-40B4-BE49-F238E27FC236}">
                <a16:creationId xmlns:a16="http://schemas.microsoft.com/office/drawing/2014/main" xmlns="" id="{3B1CB9C0-FCC5-F147-A64D-C72A1857153A}"/>
              </a:ext>
            </a:extLst>
          </p:cNvPr>
          <p:cNvSpPr>
            <a:spLocks noGrp="1"/>
          </p:cNvSpPr>
          <p:nvPr>
            <p:ph idx="1" hasCustomPrompt="1"/>
          </p:nvPr>
        </p:nvSpPr>
        <p:spPr>
          <a:xfrm>
            <a:off x="2091267" y="2320567"/>
            <a:ext cx="4902200" cy="2758732"/>
          </a:xfrm>
          <a:prstGeom prst="rect">
            <a:avLst/>
          </a:prstGeom>
        </p:spPr>
        <p:txBody>
          <a:bodyPr>
            <a:normAutofit/>
          </a:bodyPr>
          <a:lstStyle>
            <a:lvl1pPr marL="285750" indent="-285750">
              <a:buClr>
                <a:srgbClr val="008D44"/>
              </a:buClr>
              <a:buSzPct val="100000"/>
              <a:buFontTx/>
              <a:buBlip>
                <a:blip r:embed="rId2"/>
              </a:buBlip>
              <a:defRPr sz="2400">
                <a:solidFill>
                  <a:srgbClr val="008000"/>
                </a:solidFill>
                <a:latin typeface="Candara" panose="020E0502030303020204" pitchFamily="34" charset="0"/>
              </a:defRPr>
            </a:lvl1pPr>
            <a:lvl2pPr marL="685800" indent="-228600">
              <a:buClr>
                <a:srgbClr val="054A89"/>
              </a:buClr>
              <a:buSzPct val="100000"/>
              <a:buFontTx/>
              <a:buBlip>
                <a:blip r:embed="rId3"/>
              </a:buBlip>
              <a:defRPr sz="1800" b="0" i="0">
                <a:solidFill>
                  <a:srgbClr val="054A89"/>
                </a:solidFill>
                <a:latin typeface="Candara" panose="020E0502030303020204" pitchFamily="34" charset="0"/>
              </a:defRPr>
            </a:lvl2pPr>
          </a:lstStyle>
          <a:p>
            <a:pPr lvl="0"/>
            <a:r>
              <a:rPr lang="fr-FR" dirty="0" smtClean="0"/>
              <a:t>Modifiez les styles du texte</a:t>
            </a:r>
          </a:p>
          <a:p>
            <a:pPr lvl="1"/>
            <a:r>
              <a:rPr lang="fr-FR" dirty="0" smtClean="0"/>
              <a:t>Deuxième niveau</a:t>
            </a:r>
          </a:p>
        </p:txBody>
      </p:sp>
      <p:sp>
        <p:nvSpPr>
          <p:cNvPr id="9" name="Rectangle 8">
            <a:extLst>
              <a:ext uri="{FF2B5EF4-FFF2-40B4-BE49-F238E27FC236}">
                <a16:creationId xmlns:a16="http://schemas.microsoft.com/office/drawing/2014/main" xmlns="" id="{5E08F529-DC67-0440-9860-8182A515C279}"/>
              </a:ext>
            </a:extLst>
          </p:cNvPr>
          <p:cNvSpPr/>
          <p:nvPr userDrawn="1"/>
        </p:nvSpPr>
        <p:spPr>
          <a:xfrm>
            <a:off x="7275613" y="2320567"/>
            <a:ext cx="3088048" cy="2758732"/>
          </a:xfrm>
          <a:prstGeom prst="rect">
            <a:avLst/>
          </a:prstGeom>
          <a:solidFill>
            <a:srgbClr val="008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5" name="Espace réservé du texte 4"/>
          <p:cNvSpPr>
            <a:spLocks noGrp="1"/>
          </p:cNvSpPr>
          <p:nvPr>
            <p:ph type="body" sz="quarter" idx="10" hasCustomPrompt="1"/>
          </p:nvPr>
        </p:nvSpPr>
        <p:spPr>
          <a:xfrm>
            <a:off x="2091600" y="237600"/>
            <a:ext cx="8272800" cy="356400"/>
          </a:xfrm>
          <a:prstGeom prst="rect">
            <a:avLst/>
          </a:prstGeom>
        </p:spPr>
        <p:txBody>
          <a:bodyPr/>
          <a:lstStyle>
            <a:lvl1pPr marL="0" marR="0" indent="0" algn="l" defTabSz="914400" rtl="0" eaLnBrk="1" fontAlgn="auto" latinLnBrk="0" hangingPunct="1">
              <a:lnSpc>
                <a:spcPct val="90000"/>
              </a:lnSpc>
              <a:spcBef>
                <a:spcPct val="0"/>
              </a:spcBef>
              <a:spcAft>
                <a:spcPts val="0"/>
              </a:spcAft>
              <a:buClrTx/>
              <a:buSzTx/>
              <a:buFont typeface="Arial" panose="020B0604020202020204" pitchFamily="34" charset="0"/>
              <a:buNone/>
              <a:tabLst/>
              <a:defRPr lang="fr-FR" sz="2400" b="0" kern="1200" dirty="0" smtClean="0">
                <a:solidFill>
                  <a:srgbClr val="00904A"/>
                </a:solidFill>
                <a:latin typeface="Candara" panose="020E0502030303020204" pitchFamily="34"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 typeface="Arial" panose="020B0604020202020204" pitchFamily="34" charset="0"/>
              <a:buNone/>
              <a:tabLst/>
              <a:defRPr/>
            </a:pPr>
            <a:r>
              <a:rPr lang="fr-FR" dirty="0" smtClean="0"/>
              <a:t>Modifiez le style surtitre</a:t>
            </a:r>
          </a:p>
          <a:p>
            <a:pPr marL="0" lvl="0" indent="0" algn="l" defTabSz="914400" rtl="0" eaLnBrk="1" latinLnBrk="0" hangingPunct="1">
              <a:lnSpc>
                <a:spcPct val="90000"/>
              </a:lnSpc>
              <a:spcBef>
                <a:spcPct val="0"/>
              </a:spcBef>
              <a:buFont typeface="Arial" panose="020B0604020202020204" pitchFamily="34" charset="0"/>
              <a:buNone/>
            </a:pPr>
            <a:endParaRPr lang="fr-FR" dirty="0" smtClean="0"/>
          </a:p>
        </p:txBody>
      </p:sp>
    </p:spTree>
    <p:extLst>
      <p:ext uri="{BB962C8B-B14F-4D97-AF65-F5344CB8AC3E}">
        <p14:creationId xmlns:p14="http://schemas.microsoft.com/office/powerpoint/2010/main" val="23261516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Intercalaire corail">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ACFCB007-5677-2B45-B35A-FCD3750C367D}"/>
              </a:ext>
            </a:extLst>
          </p:cNvPr>
          <p:cNvSpPr/>
          <p:nvPr userDrawn="1"/>
        </p:nvSpPr>
        <p:spPr>
          <a:xfrm>
            <a:off x="199215" y="162068"/>
            <a:ext cx="11817194" cy="6490846"/>
          </a:xfrm>
          <a:prstGeom prst="rect">
            <a:avLst/>
          </a:prstGeom>
          <a:solidFill>
            <a:srgbClr val="EB5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pic>
        <p:nvPicPr>
          <p:cNvPr id="4" name="Image 3">
            <a:extLst>
              <a:ext uri="{FF2B5EF4-FFF2-40B4-BE49-F238E27FC236}">
                <a16:creationId xmlns:a16="http://schemas.microsoft.com/office/drawing/2014/main" xmlns="" id="{C097A334-00FD-504B-93EC-B6E9C95405C5}"/>
              </a:ext>
            </a:extLst>
          </p:cNvPr>
          <p:cNvPicPr>
            <a:picLocks noChangeAspect="1"/>
          </p:cNvPicPr>
          <p:nvPr userDrawn="1"/>
        </p:nvPicPr>
        <p:blipFill>
          <a:blip r:embed="rId2">
            <a:alphaModFix amt="23000"/>
          </a:blip>
          <a:stretch>
            <a:fillRect/>
          </a:stretch>
        </p:blipFill>
        <p:spPr>
          <a:xfrm>
            <a:off x="2505262" y="2870031"/>
            <a:ext cx="7181476" cy="3807971"/>
          </a:xfrm>
          <a:prstGeom prst="rect">
            <a:avLst/>
          </a:prstGeom>
        </p:spPr>
      </p:pic>
      <p:pic>
        <p:nvPicPr>
          <p:cNvPr id="5" name="Image 4">
            <a:extLst>
              <a:ext uri="{FF2B5EF4-FFF2-40B4-BE49-F238E27FC236}">
                <a16:creationId xmlns:a16="http://schemas.microsoft.com/office/drawing/2014/main" xmlns="" id="{AC164645-C9A8-6B4C-A870-F9CD132110E2}"/>
              </a:ext>
            </a:extLst>
          </p:cNvPr>
          <p:cNvPicPr>
            <a:picLocks noChangeAspect="1"/>
          </p:cNvPicPr>
          <p:nvPr userDrawn="1"/>
        </p:nvPicPr>
        <p:blipFill>
          <a:blip r:embed="rId3"/>
          <a:stretch>
            <a:fillRect/>
          </a:stretch>
        </p:blipFill>
        <p:spPr>
          <a:xfrm>
            <a:off x="10319951" y="496957"/>
            <a:ext cx="1775255" cy="4084328"/>
          </a:xfrm>
          <a:prstGeom prst="rect">
            <a:avLst/>
          </a:prstGeom>
        </p:spPr>
      </p:pic>
      <p:sp>
        <p:nvSpPr>
          <p:cNvPr id="6" name="Sous-titre 2" descr="DATE&#10;">
            <a:extLst>
              <a:ext uri="{FF2B5EF4-FFF2-40B4-BE49-F238E27FC236}">
                <a16:creationId xmlns:a16="http://schemas.microsoft.com/office/drawing/2014/main" xmlns="" id="{76D91CC4-6362-F649-8EF2-7AD8A87D50A3}"/>
              </a:ext>
            </a:extLst>
          </p:cNvPr>
          <p:cNvSpPr>
            <a:spLocks noGrp="1"/>
          </p:cNvSpPr>
          <p:nvPr>
            <p:ph type="subTitle" idx="1" hasCustomPrompt="1"/>
          </p:nvPr>
        </p:nvSpPr>
        <p:spPr>
          <a:xfrm>
            <a:off x="1305697" y="3407491"/>
            <a:ext cx="9014254" cy="500405"/>
          </a:xfrm>
          <a:prstGeom prst="rect">
            <a:avLst/>
          </a:prstGeom>
        </p:spPr>
        <p:txBody>
          <a:bodyPr>
            <a:noAutofit/>
          </a:bodyPr>
          <a:lstStyle>
            <a:lvl1pPr marL="0" indent="0" algn="l">
              <a:buNone/>
              <a:defRPr sz="3600" b="0" i="0">
                <a:solidFill>
                  <a:schemeClr val="bg1"/>
                </a:solidFill>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smtClean="0"/>
              <a:t>Modifiez le style des sous-titres du masque</a:t>
            </a:r>
            <a:endParaRPr lang="fr-FR" dirty="0"/>
          </a:p>
        </p:txBody>
      </p:sp>
      <p:sp>
        <p:nvSpPr>
          <p:cNvPr id="7" name="Rectangle 6">
            <a:extLst>
              <a:ext uri="{FF2B5EF4-FFF2-40B4-BE49-F238E27FC236}">
                <a16:creationId xmlns:a16="http://schemas.microsoft.com/office/drawing/2014/main" xmlns="" id="{696E0981-7E34-9D40-88D2-48089762788E}"/>
              </a:ext>
            </a:extLst>
          </p:cNvPr>
          <p:cNvSpPr/>
          <p:nvPr userDrawn="1"/>
        </p:nvSpPr>
        <p:spPr>
          <a:xfrm>
            <a:off x="10128229" y="2201845"/>
            <a:ext cx="313485" cy="847981"/>
          </a:xfrm>
          <a:prstGeom prst="rect">
            <a:avLst/>
          </a:prstGeom>
          <a:solidFill>
            <a:srgbClr val="EB5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sp>
        <p:nvSpPr>
          <p:cNvPr id="8" name="Titre 1">
            <a:extLst>
              <a:ext uri="{FF2B5EF4-FFF2-40B4-BE49-F238E27FC236}">
                <a16:creationId xmlns:a16="http://schemas.microsoft.com/office/drawing/2014/main" xmlns="" id="{DB678A0E-8A30-414D-BF26-910F73173F5B}"/>
              </a:ext>
            </a:extLst>
          </p:cNvPr>
          <p:cNvSpPr>
            <a:spLocks noGrp="1"/>
          </p:cNvSpPr>
          <p:nvPr>
            <p:ph type="ctrTitle"/>
          </p:nvPr>
        </p:nvSpPr>
        <p:spPr>
          <a:xfrm>
            <a:off x="1305697" y="1958666"/>
            <a:ext cx="9277636" cy="1155438"/>
          </a:xfrm>
          <a:prstGeom prst="rect">
            <a:avLst/>
          </a:prstGeom>
        </p:spPr>
        <p:txBody>
          <a:bodyPr anchor="b"/>
          <a:lstStyle>
            <a:lvl1pPr algn="l">
              <a:defRPr sz="6000" b="1" i="0">
                <a:solidFill>
                  <a:schemeClr val="bg1"/>
                </a:solidFill>
                <a:latin typeface="Candara" panose="020E0502030303020204" pitchFamily="34" charset="0"/>
              </a:defRPr>
            </a:lvl1pPr>
          </a:lstStyle>
          <a:p>
            <a:r>
              <a:rPr lang="fr-FR" dirty="0" smtClean="0"/>
              <a:t>Modifiez le style du titre</a:t>
            </a:r>
            <a:endParaRPr lang="fr-FR" dirty="0"/>
          </a:p>
        </p:txBody>
      </p:sp>
    </p:spTree>
    <p:extLst>
      <p:ext uri="{BB962C8B-B14F-4D97-AF65-F5344CB8AC3E}">
        <p14:creationId xmlns:p14="http://schemas.microsoft.com/office/powerpoint/2010/main" val="18027356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xmlns="" id="{409447F8-A408-2443-85AC-9AD6177A5BA5}"/>
              </a:ext>
            </a:extLst>
          </p:cNvPr>
          <p:cNvPicPr>
            <a:picLocks noChangeAspect="1"/>
          </p:cNvPicPr>
          <p:nvPr userDrawn="1"/>
        </p:nvPicPr>
        <p:blipFill>
          <a:blip r:embed="rId2"/>
          <a:stretch>
            <a:fillRect/>
          </a:stretch>
        </p:blipFill>
        <p:spPr>
          <a:xfrm>
            <a:off x="703131" y="-1338373"/>
            <a:ext cx="1360651" cy="3130449"/>
          </a:xfrm>
          <a:prstGeom prst="rect">
            <a:avLst/>
          </a:prstGeom>
        </p:spPr>
      </p:pic>
      <p:sp>
        <p:nvSpPr>
          <p:cNvPr id="8" name="Titre 22">
            <a:extLst>
              <a:ext uri="{FF2B5EF4-FFF2-40B4-BE49-F238E27FC236}">
                <a16:creationId xmlns:a16="http://schemas.microsoft.com/office/drawing/2014/main" xmlns="" id="{67EAE32F-2287-8D40-93CF-41CDD99B334A}"/>
              </a:ext>
            </a:extLst>
          </p:cNvPr>
          <p:cNvSpPr>
            <a:spLocks noGrp="1"/>
          </p:cNvSpPr>
          <p:nvPr>
            <p:ph type="title"/>
          </p:nvPr>
        </p:nvSpPr>
        <p:spPr>
          <a:xfrm>
            <a:off x="2063782" y="819330"/>
            <a:ext cx="8640730" cy="738088"/>
          </a:xfrm>
          <a:prstGeom prst="rect">
            <a:avLst/>
          </a:prstGeom>
        </p:spPr>
        <p:txBody>
          <a:bodyPr/>
          <a:lstStyle>
            <a:lvl1pPr>
              <a:defRPr sz="4800" b="1">
                <a:solidFill>
                  <a:srgbClr val="1FA599"/>
                </a:solidFill>
                <a:latin typeface="Candara" panose="020E0502030303020204" pitchFamily="34" charset="0"/>
                <a:cs typeface="Arial" panose="020B0604020202020204" pitchFamily="34" charset="0"/>
              </a:defRPr>
            </a:lvl1pPr>
          </a:lstStyle>
          <a:p>
            <a:r>
              <a:rPr lang="fr-FR" dirty="0" smtClean="0"/>
              <a:t>Modifiez le style du titre</a:t>
            </a:r>
            <a:endParaRPr lang="fr-FR" dirty="0"/>
          </a:p>
        </p:txBody>
      </p:sp>
      <p:sp>
        <p:nvSpPr>
          <p:cNvPr id="9" name="Espace réservé du contenu 2">
            <a:extLst>
              <a:ext uri="{FF2B5EF4-FFF2-40B4-BE49-F238E27FC236}">
                <a16:creationId xmlns:a16="http://schemas.microsoft.com/office/drawing/2014/main" xmlns="" id="{3B1CB9C0-FCC5-F147-A64D-C72A1857153A}"/>
              </a:ext>
            </a:extLst>
          </p:cNvPr>
          <p:cNvSpPr>
            <a:spLocks noGrp="1"/>
          </p:cNvSpPr>
          <p:nvPr>
            <p:ph idx="1" hasCustomPrompt="1"/>
          </p:nvPr>
        </p:nvSpPr>
        <p:spPr>
          <a:xfrm>
            <a:off x="2063782" y="1792076"/>
            <a:ext cx="8640730" cy="4013188"/>
          </a:xfrm>
          <a:prstGeom prst="rect">
            <a:avLst/>
          </a:prstGeom>
        </p:spPr>
        <p:txBody>
          <a:bodyPr>
            <a:normAutofit/>
          </a:bodyPr>
          <a:lstStyle>
            <a:lvl1pPr marL="285750" indent="-285750">
              <a:buClr>
                <a:srgbClr val="008D44"/>
              </a:buClr>
              <a:buSzPct val="100000"/>
              <a:buFontTx/>
              <a:buBlip>
                <a:blip r:embed="rId3"/>
              </a:buBlip>
              <a:defRPr sz="3200" b="1">
                <a:solidFill>
                  <a:srgbClr val="EB5B4C"/>
                </a:solidFill>
                <a:latin typeface="Candara" panose="020E0502030303020204" pitchFamily="34" charset="0"/>
              </a:defRPr>
            </a:lvl1pPr>
            <a:lvl2pPr marL="685800" indent="-228600">
              <a:buClr>
                <a:srgbClr val="054A89"/>
              </a:buClr>
              <a:buSzPct val="100000"/>
              <a:buFontTx/>
              <a:buBlip>
                <a:blip r:embed="rId4"/>
              </a:buBlip>
              <a:defRPr sz="2800" b="0" i="0">
                <a:solidFill>
                  <a:srgbClr val="1FA599"/>
                </a:solidFill>
                <a:latin typeface="Candara" panose="020E0502030303020204" pitchFamily="34" charset="0"/>
              </a:defRPr>
            </a:lvl2pPr>
            <a:lvl3pPr marL="1143000" indent="-228600">
              <a:buFont typeface="Wingdings" panose="05000000000000000000" pitchFamily="2" charset="2"/>
              <a:buChar char="Ø"/>
              <a:defRPr sz="2400">
                <a:solidFill>
                  <a:srgbClr val="004996"/>
                </a:solidFill>
                <a:latin typeface="Candara" panose="020E0502030303020204" pitchFamily="34" charset="0"/>
              </a:defRPr>
            </a:lvl3pPr>
            <a:lvl4pPr marL="1600200" indent="-228600">
              <a:buFont typeface="Courier New" panose="02070309020205020404" pitchFamily="49" charset="0"/>
              <a:buChar char="o"/>
              <a:defRPr b="1">
                <a:solidFill>
                  <a:srgbClr val="00904A"/>
                </a:solidFill>
                <a:latin typeface="Candara" panose="020E0502030303020204" pitchFamily="34" charset="0"/>
              </a:defRPr>
            </a:lvl4pPr>
            <a:lvl5pPr>
              <a:defRPr sz="1800" baseline="0">
                <a:latin typeface="Candara" panose="020E0502030303020204" pitchFamily="34" charset="0"/>
              </a:defRPr>
            </a:lvl5pPr>
          </a:lstStyle>
          <a:p>
            <a:pPr lvl="0"/>
            <a:r>
              <a:rPr lang="fr-FR" dirty="0" smtClean="0"/>
              <a:t>Modifiez les styles du texte</a:t>
            </a:r>
          </a:p>
          <a:p>
            <a:pPr lvl="1"/>
            <a:r>
              <a:rPr lang="fr-FR" dirty="0" smtClean="0"/>
              <a:t> Deuxième niveau</a:t>
            </a:r>
          </a:p>
          <a:p>
            <a:pPr lvl="2"/>
            <a:r>
              <a:rPr lang="fr-FR" dirty="0" smtClean="0"/>
              <a:t>Troisième niveau</a:t>
            </a:r>
          </a:p>
          <a:p>
            <a:pPr lvl="3"/>
            <a:r>
              <a:rPr lang="fr-FR" dirty="0" smtClean="0"/>
              <a:t>Quatrième niveau</a:t>
            </a:r>
          </a:p>
          <a:p>
            <a:pPr lvl="4"/>
            <a:r>
              <a:rPr lang="fr-FR" dirty="0" smtClean="0"/>
              <a:t>Cinquième niveau</a:t>
            </a:r>
          </a:p>
        </p:txBody>
      </p:sp>
      <p:sp>
        <p:nvSpPr>
          <p:cNvPr id="11" name="Rectangle 10"/>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3" name="Espace réservé du texte 2"/>
          <p:cNvSpPr>
            <a:spLocks noGrp="1"/>
          </p:cNvSpPr>
          <p:nvPr>
            <p:ph type="body" sz="quarter" idx="10" hasCustomPrompt="1"/>
          </p:nvPr>
        </p:nvSpPr>
        <p:spPr>
          <a:xfrm>
            <a:off x="2062800" y="237600"/>
            <a:ext cx="8640763" cy="356400"/>
          </a:xfrm>
          <a:prstGeom prst="rect">
            <a:avLst/>
          </a:prstGeom>
        </p:spPr>
        <p:txBody>
          <a:bodyPr/>
          <a:lstStyle>
            <a:lvl1pPr marL="0" indent="0" algn="l" defTabSz="914400" rtl="0" eaLnBrk="1" latinLnBrk="0" hangingPunct="1">
              <a:lnSpc>
                <a:spcPct val="90000"/>
              </a:lnSpc>
              <a:spcBef>
                <a:spcPct val="0"/>
              </a:spcBef>
              <a:buNone/>
              <a:defRPr lang="fr-FR" sz="2400" b="0" kern="1200" dirty="0">
                <a:solidFill>
                  <a:srgbClr val="EB5B4C"/>
                </a:solidFill>
                <a:latin typeface="Candara" panose="020E0502030303020204" pitchFamily="34" charset="0"/>
                <a:ea typeface="+mj-ea"/>
                <a:cs typeface="+mj-cs"/>
              </a:defRPr>
            </a:lvl1pPr>
          </a:lstStyle>
          <a:p>
            <a:pPr lvl="0"/>
            <a:r>
              <a:rPr lang="fr-FR" dirty="0" smtClean="0"/>
              <a:t>Modifiez le style surtitre</a:t>
            </a:r>
            <a:endParaRPr lang="fr-FR" dirty="0"/>
          </a:p>
        </p:txBody>
      </p:sp>
    </p:spTree>
    <p:extLst>
      <p:ext uri="{BB962C8B-B14F-4D97-AF65-F5344CB8AC3E}">
        <p14:creationId xmlns:p14="http://schemas.microsoft.com/office/powerpoint/2010/main" val="8486504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itre et illustra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2034116" y="237067"/>
            <a:ext cx="9751483" cy="355600"/>
          </a:xfrm>
          <a:prstGeom prst="rect">
            <a:avLst/>
          </a:prstGeom>
        </p:spPr>
        <p:txBody>
          <a:bodyPr anchor="b"/>
          <a:lstStyle>
            <a:lvl1pPr>
              <a:defRPr lang="fr-FR" sz="2400" b="0" kern="1200" dirty="0" smtClean="0">
                <a:solidFill>
                  <a:srgbClr val="EB5B4C"/>
                </a:solidFill>
                <a:latin typeface="Candara" panose="020E0502030303020204" pitchFamily="34" charset="0"/>
                <a:ea typeface="+mj-ea"/>
                <a:cs typeface="+mj-cs"/>
              </a:defRPr>
            </a:lvl1pPr>
          </a:lstStyle>
          <a:p>
            <a:r>
              <a:rPr lang="fr-FR" dirty="0" smtClean="0"/>
              <a:t>Modifiez le style surtitre</a:t>
            </a:r>
            <a:endParaRPr lang="fr-FR" dirty="0"/>
          </a:p>
        </p:txBody>
      </p:sp>
      <p:sp>
        <p:nvSpPr>
          <p:cNvPr id="10" name="Espace réservé du texte 9"/>
          <p:cNvSpPr>
            <a:spLocks noGrp="1"/>
          </p:cNvSpPr>
          <p:nvPr>
            <p:ph type="body" sz="quarter" idx="14" hasCustomPrompt="1"/>
          </p:nvPr>
        </p:nvSpPr>
        <p:spPr>
          <a:xfrm>
            <a:off x="2033588" y="592667"/>
            <a:ext cx="9752012" cy="762000"/>
          </a:xfrm>
          <a:prstGeom prst="rect">
            <a:avLst/>
          </a:prstGeom>
        </p:spPr>
        <p:txBody>
          <a:bodyPr/>
          <a:lstStyle>
            <a:lvl1pPr marL="0" indent="0">
              <a:buFontTx/>
              <a:buNone/>
              <a:defRPr sz="4800" b="1">
                <a:solidFill>
                  <a:srgbClr val="1FA599"/>
                </a:solidFill>
                <a:latin typeface="Candara" panose="020E0502030303020204" pitchFamily="34" charset="0"/>
              </a:defRPr>
            </a:lvl1pPr>
          </a:lstStyle>
          <a:p>
            <a:pPr lvl="0"/>
            <a:r>
              <a:rPr lang="fr-FR" dirty="0" smtClean="0"/>
              <a:t>Modifiez le style du titre</a:t>
            </a:r>
          </a:p>
        </p:txBody>
      </p:sp>
      <p:sp>
        <p:nvSpPr>
          <p:cNvPr id="12" name="Espace réservé du texte 11"/>
          <p:cNvSpPr>
            <a:spLocks noGrp="1"/>
          </p:cNvSpPr>
          <p:nvPr>
            <p:ph type="body" sz="quarter" idx="15" hasCustomPrompt="1"/>
          </p:nvPr>
        </p:nvSpPr>
        <p:spPr>
          <a:xfrm>
            <a:off x="2033587" y="1363266"/>
            <a:ext cx="9752012" cy="457200"/>
          </a:xfrm>
          <a:prstGeom prst="rect">
            <a:avLst/>
          </a:prstGeom>
        </p:spPr>
        <p:txBody>
          <a:bodyPr/>
          <a:lstStyle>
            <a:lvl1pPr>
              <a:defRPr sz="3200">
                <a:latin typeface="Candara" panose="020E0502030303020204" pitchFamily="34" charset="0"/>
              </a:defRPr>
            </a:lvl1pPr>
          </a:lstStyle>
          <a:p>
            <a:pPr lvl="0"/>
            <a:r>
              <a:rPr lang="fr-FR" dirty="0" smtClean="0"/>
              <a:t>Modifiez le style du sous-titre</a:t>
            </a:r>
            <a:endParaRPr lang="fr-FR" dirty="0"/>
          </a:p>
        </p:txBody>
      </p:sp>
      <p:sp>
        <p:nvSpPr>
          <p:cNvPr id="14" name="Espace réservé du texte 13"/>
          <p:cNvSpPr>
            <a:spLocks noGrp="1"/>
          </p:cNvSpPr>
          <p:nvPr>
            <p:ph type="body" sz="quarter" idx="16" hasCustomPrompt="1"/>
          </p:nvPr>
        </p:nvSpPr>
        <p:spPr>
          <a:xfrm>
            <a:off x="2033587" y="6468533"/>
            <a:ext cx="3554412" cy="220663"/>
          </a:xfrm>
          <a:prstGeom prst="rect">
            <a:avLst/>
          </a:prstGeom>
        </p:spPr>
        <p:txBody>
          <a:bodyPr/>
          <a:lstStyle>
            <a:lvl1pPr marL="0" indent="0">
              <a:buFontTx/>
              <a:buNone/>
              <a:defRPr sz="1100" i="1">
                <a:latin typeface="Candara" panose="020E0502030303020204" pitchFamily="34" charset="0"/>
              </a:defRPr>
            </a:lvl1pPr>
          </a:lstStyle>
          <a:p>
            <a:pPr lvl="0"/>
            <a:r>
              <a:rPr lang="fr-FR" dirty="0" smtClean="0"/>
              <a:t>Modifier la source</a:t>
            </a:r>
            <a:endParaRPr lang="fr-FR" dirty="0"/>
          </a:p>
        </p:txBody>
      </p:sp>
      <p:sp>
        <p:nvSpPr>
          <p:cNvPr id="16" name="Espace réservé du graphique 15"/>
          <p:cNvSpPr>
            <a:spLocks noGrp="1"/>
          </p:cNvSpPr>
          <p:nvPr>
            <p:ph type="chart" sz="quarter" idx="17"/>
          </p:nvPr>
        </p:nvSpPr>
        <p:spPr>
          <a:xfrm>
            <a:off x="2033588" y="1998398"/>
            <a:ext cx="9752012" cy="3759465"/>
          </a:xfrm>
          <a:prstGeom prst="rect">
            <a:avLst/>
          </a:prstGeom>
        </p:spPr>
        <p:txBody>
          <a:bodyPr/>
          <a:lstStyle/>
          <a:p>
            <a:endParaRPr lang="fr-FR" dirty="0"/>
          </a:p>
        </p:txBody>
      </p:sp>
      <p:sp>
        <p:nvSpPr>
          <p:cNvPr id="9" name="Rectangle 8"/>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30039332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2091267" y="754591"/>
            <a:ext cx="8272394" cy="1226609"/>
          </a:xfrm>
          <a:prstGeom prst="rect">
            <a:avLst/>
          </a:prstGeom>
        </p:spPr>
        <p:txBody>
          <a:bodyPr/>
          <a:lstStyle>
            <a:lvl1pPr>
              <a:defRPr sz="4800" b="1">
                <a:solidFill>
                  <a:srgbClr val="1FA599"/>
                </a:solidFill>
                <a:latin typeface="Candara" panose="020E0502030303020204" pitchFamily="34" charset="0"/>
              </a:defRPr>
            </a:lvl1pPr>
          </a:lstStyle>
          <a:p>
            <a:r>
              <a:rPr lang="fr-FR" dirty="0" smtClean="0"/>
              <a:t>Modifiez le style du titre</a:t>
            </a:r>
            <a:endParaRPr lang="fr-FR" dirty="0"/>
          </a:p>
        </p:txBody>
      </p:sp>
      <p:sp>
        <p:nvSpPr>
          <p:cNvPr id="8" name="Espace réservé du contenu 2">
            <a:extLst>
              <a:ext uri="{FF2B5EF4-FFF2-40B4-BE49-F238E27FC236}">
                <a16:creationId xmlns:a16="http://schemas.microsoft.com/office/drawing/2014/main" xmlns="" id="{3B1CB9C0-FCC5-F147-A64D-C72A1857153A}"/>
              </a:ext>
            </a:extLst>
          </p:cNvPr>
          <p:cNvSpPr>
            <a:spLocks noGrp="1"/>
          </p:cNvSpPr>
          <p:nvPr>
            <p:ph idx="1" hasCustomPrompt="1"/>
          </p:nvPr>
        </p:nvSpPr>
        <p:spPr>
          <a:xfrm>
            <a:off x="2091267" y="2320567"/>
            <a:ext cx="4536274" cy="2758732"/>
          </a:xfrm>
          <a:prstGeom prst="rect">
            <a:avLst/>
          </a:prstGeom>
        </p:spPr>
        <p:txBody>
          <a:bodyPr>
            <a:normAutofit/>
          </a:bodyPr>
          <a:lstStyle>
            <a:lvl1pPr marL="285750" indent="-285750">
              <a:buClr>
                <a:srgbClr val="008D44"/>
              </a:buClr>
              <a:buSzPct val="100000"/>
              <a:buFontTx/>
              <a:buBlip>
                <a:blip r:embed="rId2"/>
              </a:buBlip>
              <a:defRPr sz="2400">
                <a:solidFill>
                  <a:srgbClr val="EB5B4C"/>
                </a:solidFill>
                <a:latin typeface="Candara" panose="020E0502030303020204" pitchFamily="34" charset="0"/>
              </a:defRPr>
            </a:lvl1pPr>
            <a:lvl2pPr marL="685800" indent="-228600">
              <a:buClr>
                <a:srgbClr val="054A89"/>
              </a:buClr>
              <a:buSzPct val="100000"/>
              <a:buFontTx/>
              <a:buBlip>
                <a:blip r:embed="rId3"/>
              </a:buBlip>
              <a:defRPr sz="1800" b="0" i="0">
                <a:solidFill>
                  <a:srgbClr val="1FA599"/>
                </a:solidFill>
                <a:latin typeface="Candara" panose="020E0502030303020204" pitchFamily="34" charset="0"/>
              </a:defRPr>
            </a:lvl2pPr>
          </a:lstStyle>
          <a:p>
            <a:pPr lvl="0"/>
            <a:r>
              <a:rPr lang="fr-FR" dirty="0" smtClean="0"/>
              <a:t>Modifiez les styles du texte</a:t>
            </a:r>
          </a:p>
          <a:p>
            <a:pPr lvl="1"/>
            <a:r>
              <a:rPr lang="fr-FR" dirty="0" smtClean="0"/>
              <a:t>Deuxième niveau</a:t>
            </a:r>
          </a:p>
        </p:txBody>
      </p:sp>
      <p:sp>
        <p:nvSpPr>
          <p:cNvPr id="9" name="Rectangle 8">
            <a:extLst>
              <a:ext uri="{FF2B5EF4-FFF2-40B4-BE49-F238E27FC236}">
                <a16:creationId xmlns:a16="http://schemas.microsoft.com/office/drawing/2014/main" xmlns="" id="{5E08F529-DC67-0440-9860-8182A515C279}"/>
              </a:ext>
            </a:extLst>
          </p:cNvPr>
          <p:cNvSpPr/>
          <p:nvPr userDrawn="1"/>
        </p:nvSpPr>
        <p:spPr>
          <a:xfrm>
            <a:off x="7275613" y="2320567"/>
            <a:ext cx="3088048" cy="2758732"/>
          </a:xfrm>
          <a:prstGeom prst="rect">
            <a:avLst/>
          </a:prstGeom>
          <a:solidFill>
            <a:srgbClr val="EB5B4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5" name="Espace réservé du texte 4"/>
          <p:cNvSpPr>
            <a:spLocks noGrp="1"/>
          </p:cNvSpPr>
          <p:nvPr>
            <p:ph type="body" sz="quarter" idx="10" hasCustomPrompt="1"/>
          </p:nvPr>
        </p:nvSpPr>
        <p:spPr>
          <a:xfrm>
            <a:off x="2090738" y="237600"/>
            <a:ext cx="8272462" cy="3564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2400" b="0" kern="1200" dirty="0">
                <a:solidFill>
                  <a:srgbClr val="EB5B4C"/>
                </a:solidFill>
                <a:latin typeface="Candara" panose="020E0502030303020204" pitchFamily="34"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 typeface="Arial" panose="020B0604020202020204" pitchFamily="34" charset="0"/>
              <a:buNone/>
              <a:tabLst/>
              <a:defRPr/>
            </a:pPr>
            <a:r>
              <a:rPr lang="fr-FR" dirty="0" smtClean="0"/>
              <a:t>Modifiez le style surtitre</a:t>
            </a:r>
            <a:endParaRPr lang="fr-FR" dirty="0"/>
          </a:p>
        </p:txBody>
      </p:sp>
    </p:spTree>
    <p:extLst>
      <p:ext uri="{BB962C8B-B14F-4D97-AF65-F5344CB8AC3E}">
        <p14:creationId xmlns:p14="http://schemas.microsoft.com/office/powerpoint/2010/main" val="30282645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0" name="Titre 22">
            <a:extLst>
              <a:ext uri="{FF2B5EF4-FFF2-40B4-BE49-F238E27FC236}">
                <a16:creationId xmlns:a16="http://schemas.microsoft.com/office/drawing/2014/main" xmlns="" id="{67EAE32F-2287-8D40-93CF-41CDD99B334A}"/>
              </a:ext>
            </a:extLst>
          </p:cNvPr>
          <p:cNvSpPr>
            <a:spLocks noGrp="1"/>
          </p:cNvSpPr>
          <p:nvPr>
            <p:ph type="title" hasCustomPrompt="1"/>
          </p:nvPr>
        </p:nvSpPr>
        <p:spPr>
          <a:xfrm>
            <a:off x="2063782" y="795867"/>
            <a:ext cx="9720850" cy="607277"/>
          </a:xfrm>
          <a:prstGeom prst="rect">
            <a:avLst/>
          </a:prstGeom>
        </p:spPr>
        <p:txBody>
          <a:bodyPr/>
          <a:lstStyle>
            <a:lvl1pPr>
              <a:defRPr sz="4800" b="1">
                <a:solidFill>
                  <a:srgbClr val="1FA599"/>
                </a:solidFill>
                <a:latin typeface="Candara" panose="020E0502030303020204" pitchFamily="34" charset="0"/>
              </a:defRPr>
            </a:lvl1pPr>
          </a:lstStyle>
          <a:p>
            <a:r>
              <a:rPr lang="fr-FR" dirty="0"/>
              <a:t>VOS CONTACTS</a:t>
            </a:r>
          </a:p>
        </p:txBody>
      </p:sp>
      <p:sp>
        <p:nvSpPr>
          <p:cNvPr id="11" name="Espace réservé du contenu 2">
            <a:extLst>
              <a:ext uri="{FF2B5EF4-FFF2-40B4-BE49-F238E27FC236}">
                <a16:creationId xmlns:a16="http://schemas.microsoft.com/office/drawing/2014/main" xmlns="" id="{B09A144A-E6FF-F546-A4F2-24CDF8A7A14C}"/>
              </a:ext>
            </a:extLst>
          </p:cNvPr>
          <p:cNvSpPr>
            <a:spLocks noGrp="1"/>
          </p:cNvSpPr>
          <p:nvPr>
            <p:ph idx="1" hasCustomPrompt="1"/>
          </p:nvPr>
        </p:nvSpPr>
        <p:spPr>
          <a:xfrm>
            <a:off x="4521975" y="2169429"/>
            <a:ext cx="7262657" cy="2758732"/>
          </a:xfrm>
          <a:prstGeom prst="rect">
            <a:avLst/>
          </a:prstGeom>
        </p:spPr>
        <p:txBody>
          <a:bodyPr>
            <a:normAutofit/>
          </a:bodyPr>
          <a:lstStyle>
            <a:lvl1pPr marL="285750" indent="-285750">
              <a:buClr>
                <a:srgbClr val="008D44"/>
              </a:buClr>
              <a:buSzPct val="100000"/>
              <a:buFontTx/>
              <a:buBlip>
                <a:blip r:embed="rId2"/>
              </a:buBlip>
              <a:defRPr sz="2400">
                <a:solidFill>
                  <a:srgbClr val="EB5B4C"/>
                </a:solidFill>
                <a:latin typeface="Candara" panose="020E0502030303020204" pitchFamily="34" charset="0"/>
              </a:defRPr>
            </a:lvl1pPr>
            <a:lvl2pPr marL="685800" indent="-228600">
              <a:buClr>
                <a:srgbClr val="054A89"/>
              </a:buClr>
              <a:buSzPct val="100000"/>
              <a:buFontTx/>
              <a:buBlip>
                <a:blip r:embed="rId3"/>
              </a:buBlip>
              <a:defRPr sz="1800" b="0" i="0">
                <a:solidFill>
                  <a:srgbClr val="1FA599"/>
                </a:solidFill>
                <a:latin typeface="Candara" panose="020E0502030303020204" pitchFamily="34" charset="0"/>
              </a:defRPr>
            </a:lvl2pPr>
          </a:lstStyle>
          <a:p>
            <a:pPr lvl="0"/>
            <a:r>
              <a:rPr lang="fr-FR" dirty="0" smtClean="0"/>
              <a:t>Modifiez les styles du texte du masque</a:t>
            </a:r>
          </a:p>
          <a:p>
            <a:pPr lvl="1"/>
            <a:r>
              <a:rPr lang="fr-FR" dirty="0" smtClean="0"/>
              <a:t>Deuxième niveau</a:t>
            </a:r>
          </a:p>
        </p:txBody>
      </p:sp>
      <p:sp>
        <p:nvSpPr>
          <p:cNvPr id="12" name="Ellipse 11">
            <a:extLst>
              <a:ext uri="{FF2B5EF4-FFF2-40B4-BE49-F238E27FC236}">
                <a16:creationId xmlns:a16="http://schemas.microsoft.com/office/drawing/2014/main" xmlns="" id="{B35B5E9C-92BA-CE4A-9A35-DCB9A8FF68FB}"/>
              </a:ext>
            </a:extLst>
          </p:cNvPr>
          <p:cNvSpPr/>
          <p:nvPr userDrawn="1"/>
        </p:nvSpPr>
        <p:spPr>
          <a:xfrm>
            <a:off x="2493908" y="2049634"/>
            <a:ext cx="1636924" cy="163692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1833871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29267397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Diapositive de puces">
    <p:spTree>
      <p:nvGrpSpPr>
        <p:cNvPr id="1" name=""/>
        <p:cNvGrpSpPr/>
        <p:nvPr/>
      </p:nvGrpSpPr>
      <p:grpSpPr>
        <a:xfrm>
          <a:off x="0" y="0"/>
          <a:ext cx="0" cy="0"/>
          <a:chOff x="0" y="0"/>
          <a:chExt cx="0" cy="0"/>
        </a:xfrm>
      </p:grpSpPr>
      <p:pic>
        <p:nvPicPr>
          <p:cNvPr id="7" name="Imag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5360" y="177252"/>
            <a:ext cx="914608" cy="1206775"/>
          </a:xfrm>
          <a:prstGeom prst="rect">
            <a:avLst/>
          </a:prstGeom>
        </p:spPr>
      </p:pic>
      <p:pic>
        <p:nvPicPr>
          <p:cNvPr id="8" name="Imag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87488" y="177252"/>
            <a:ext cx="914608" cy="1206775"/>
          </a:xfrm>
          <a:prstGeom prst="rect">
            <a:avLst/>
          </a:prstGeom>
        </p:spPr>
      </p:pic>
      <p:pic>
        <p:nvPicPr>
          <p:cNvPr id="9" name="Imag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978755" y="174484"/>
            <a:ext cx="914608" cy="1206775"/>
          </a:xfrm>
          <a:prstGeom prst="rect">
            <a:avLst/>
          </a:prstGeom>
        </p:spPr>
      </p:pic>
      <p:pic>
        <p:nvPicPr>
          <p:cNvPr id="10" name="Image 9"/>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711624" y="177252"/>
            <a:ext cx="914608" cy="1206775"/>
          </a:xfrm>
          <a:prstGeom prst="rect">
            <a:avLst/>
          </a:prstGeom>
        </p:spPr>
      </p:pic>
      <p:pic>
        <p:nvPicPr>
          <p:cNvPr id="11" name="Image 10"/>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5170054" y="174484"/>
            <a:ext cx="914608" cy="1206775"/>
          </a:xfrm>
          <a:prstGeom prst="rect">
            <a:avLst/>
          </a:prstGeom>
        </p:spPr>
      </p:pic>
      <p:pic>
        <p:nvPicPr>
          <p:cNvPr id="12" name="Image 11"/>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6321772" y="116632"/>
            <a:ext cx="914608" cy="1206775"/>
          </a:xfrm>
          <a:prstGeom prst="rect">
            <a:avLst/>
          </a:prstGeom>
        </p:spPr>
      </p:pic>
      <p:pic>
        <p:nvPicPr>
          <p:cNvPr id="13" name="Image 12"/>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246439" y="1916832"/>
            <a:ext cx="1092449" cy="1130558"/>
          </a:xfrm>
          <a:prstGeom prst="rect">
            <a:avLst/>
          </a:prstGeom>
        </p:spPr>
      </p:pic>
      <p:pic>
        <p:nvPicPr>
          <p:cNvPr id="14" name="Image 13"/>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1487488" y="1951660"/>
            <a:ext cx="1092449" cy="1130558"/>
          </a:xfrm>
          <a:prstGeom prst="rect">
            <a:avLst/>
          </a:prstGeom>
        </p:spPr>
      </p:pic>
      <p:pic>
        <p:nvPicPr>
          <p:cNvPr id="15" name="Image 14"/>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3889834" y="1988840"/>
            <a:ext cx="1092449" cy="1130558"/>
          </a:xfrm>
          <a:prstGeom prst="rect">
            <a:avLst/>
          </a:prstGeom>
        </p:spPr>
      </p:pic>
      <p:pic>
        <p:nvPicPr>
          <p:cNvPr id="16" name="Image 15"/>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2711624" y="1901585"/>
            <a:ext cx="1092449" cy="1130558"/>
          </a:xfrm>
          <a:prstGeom prst="rect">
            <a:avLst/>
          </a:prstGeom>
        </p:spPr>
      </p:pic>
      <p:pic>
        <p:nvPicPr>
          <p:cNvPr id="17" name="Image 16"/>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5116871" y="1988840"/>
            <a:ext cx="1092449" cy="1130558"/>
          </a:xfrm>
          <a:prstGeom prst="rect">
            <a:avLst/>
          </a:prstGeom>
        </p:spPr>
      </p:pic>
      <p:pic>
        <p:nvPicPr>
          <p:cNvPr id="18" name="Image 1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934578" y="1966001"/>
            <a:ext cx="1092449" cy="1130558"/>
          </a:xfrm>
          <a:prstGeom prst="rect">
            <a:avLst/>
          </a:prstGeom>
        </p:spPr>
      </p:pic>
      <p:pic>
        <p:nvPicPr>
          <p:cNvPr id="19" name="Image 18"/>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662009" y="1928569"/>
            <a:ext cx="1092449" cy="1130558"/>
          </a:xfrm>
          <a:prstGeom prst="rect">
            <a:avLst/>
          </a:prstGeom>
        </p:spPr>
      </p:pic>
      <p:pic>
        <p:nvPicPr>
          <p:cNvPr id="20" name="Image 19"/>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6389440" y="1958352"/>
            <a:ext cx="1092449" cy="1130558"/>
          </a:xfrm>
          <a:prstGeom prst="rect">
            <a:avLst/>
          </a:prstGeom>
        </p:spPr>
      </p:pic>
      <p:pic>
        <p:nvPicPr>
          <p:cNvPr id="21" name="Image 20"/>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7652861" y="116631"/>
            <a:ext cx="914608" cy="1206775"/>
          </a:xfrm>
          <a:prstGeom prst="rect">
            <a:avLst/>
          </a:prstGeom>
        </p:spPr>
      </p:pic>
      <p:pic>
        <p:nvPicPr>
          <p:cNvPr id="22" name="Image 21"/>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9050559" y="148046"/>
            <a:ext cx="914608" cy="1206775"/>
          </a:xfrm>
          <a:prstGeom prst="rect">
            <a:avLst/>
          </a:prstGeom>
        </p:spPr>
      </p:pic>
      <p:pic>
        <p:nvPicPr>
          <p:cNvPr id="23" name="Image 22"/>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10448257" y="174484"/>
            <a:ext cx="914608" cy="1206775"/>
          </a:xfrm>
          <a:prstGeom prst="rect">
            <a:avLst/>
          </a:prstGeom>
        </p:spPr>
      </p:pic>
      <p:pic>
        <p:nvPicPr>
          <p:cNvPr id="24" name="Image 23"/>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10448257" y="1988840"/>
            <a:ext cx="1092449" cy="1130558"/>
          </a:xfrm>
          <a:prstGeom prst="rect">
            <a:avLst/>
          </a:prstGeom>
        </p:spPr>
      </p:pic>
    </p:spTree>
    <p:extLst>
      <p:ext uri="{BB962C8B-B14F-4D97-AF65-F5344CB8AC3E}">
        <p14:creationId xmlns:p14="http://schemas.microsoft.com/office/powerpoint/2010/main" val="1978584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0" name="Titre 22">
            <a:extLst>
              <a:ext uri="{FF2B5EF4-FFF2-40B4-BE49-F238E27FC236}">
                <a16:creationId xmlns:a16="http://schemas.microsoft.com/office/drawing/2014/main" xmlns="" id="{67EAE32F-2287-8D40-93CF-41CDD99B334A}"/>
              </a:ext>
            </a:extLst>
          </p:cNvPr>
          <p:cNvSpPr>
            <a:spLocks noGrp="1"/>
          </p:cNvSpPr>
          <p:nvPr>
            <p:ph type="title" hasCustomPrompt="1"/>
          </p:nvPr>
        </p:nvSpPr>
        <p:spPr>
          <a:xfrm>
            <a:off x="2063782" y="795867"/>
            <a:ext cx="9720850" cy="607277"/>
          </a:xfrm>
          <a:prstGeom prst="rect">
            <a:avLst/>
          </a:prstGeom>
        </p:spPr>
        <p:txBody>
          <a:bodyPr/>
          <a:lstStyle>
            <a:lvl1pPr>
              <a:defRPr sz="4800" b="1">
                <a:solidFill>
                  <a:srgbClr val="9D1918"/>
                </a:solidFill>
                <a:latin typeface="Candara" panose="020E0502030303020204" pitchFamily="34" charset="0"/>
              </a:defRPr>
            </a:lvl1pPr>
          </a:lstStyle>
          <a:p>
            <a:r>
              <a:rPr lang="fr-FR" dirty="0"/>
              <a:t>VOS CONTACTS</a:t>
            </a:r>
          </a:p>
        </p:txBody>
      </p:sp>
      <p:sp>
        <p:nvSpPr>
          <p:cNvPr id="11" name="Espace réservé du contenu 2">
            <a:extLst>
              <a:ext uri="{FF2B5EF4-FFF2-40B4-BE49-F238E27FC236}">
                <a16:creationId xmlns:a16="http://schemas.microsoft.com/office/drawing/2014/main" xmlns="" id="{B09A144A-E6FF-F546-A4F2-24CDF8A7A14C}"/>
              </a:ext>
            </a:extLst>
          </p:cNvPr>
          <p:cNvSpPr>
            <a:spLocks noGrp="1"/>
          </p:cNvSpPr>
          <p:nvPr>
            <p:ph idx="1" hasCustomPrompt="1"/>
          </p:nvPr>
        </p:nvSpPr>
        <p:spPr>
          <a:xfrm>
            <a:off x="4521975" y="2169429"/>
            <a:ext cx="7262657" cy="2758732"/>
          </a:xfrm>
          <a:prstGeom prst="rect">
            <a:avLst/>
          </a:prstGeom>
        </p:spPr>
        <p:txBody>
          <a:bodyPr>
            <a:normAutofit/>
          </a:bodyPr>
          <a:lstStyle>
            <a:lvl1pPr marL="285750" indent="-285750">
              <a:buClr>
                <a:srgbClr val="008D44"/>
              </a:buClr>
              <a:buSzPct val="100000"/>
              <a:buFontTx/>
              <a:buBlip>
                <a:blip r:embed="rId2"/>
              </a:buBlip>
              <a:defRPr sz="2400">
                <a:solidFill>
                  <a:srgbClr val="00904A"/>
                </a:solidFill>
                <a:latin typeface="Candara" panose="020E0502030303020204" pitchFamily="34" charset="0"/>
              </a:defRPr>
            </a:lvl1pPr>
            <a:lvl2pPr marL="685800" indent="-228600">
              <a:buClr>
                <a:srgbClr val="054A89"/>
              </a:buClr>
              <a:buSzPct val="100000"/>
              <a:buFontTx/>
              <a:buBlip>
                <a:blip r:embed="rId3"/>
              </a:buBlip>
              <a:defRPr sz="1800" b="0" i="0">
                <a:solidFill>
                  <a:srgbClr val="9D1918"/>
                </a:solidFill>
                <a:latin typeface="Candara" panose="020E0502030303020204" pitchFamily="34" charset="0"/>
              </a:defRPr>
            </a:lvl2pPr>
          </a:lstStyle>
          <a:p>
            <a:pPr lvl="0"/>
            <a:r>
              <a:rPr lang="fr-FR" dirty="0" smtClean="0"/>
              <a:t>Modifiez les styles du texte du masque</a:t>
            </a:r>
          </a:p>
          <a:p>
            <a:pPr lvl="1"/>
            <a:r>
              <a:rPr lang="fr-FR" dirty="0" smtClean="0"/>
              <a:t>Deuxième niveau</a:t>
            </a:r>
          </a:p>
        </p:txBody>
      </p:sp>
      <p:sp>
        <p:nvSpPr>
          <p:cNvPr id="12" name="Ellipse 11">
            <a:extLst>
              <a:ext uri="{FF2B5EF4-FFF2-40B4-BE49-F238E27FC236}">
                <a16:creationId xmlns:a16="http://schemas.microsoft.com/office/drawing/2014/main" xmlns="" id="{B35B5E9C-92BA-CE4A-9A35-DCB9A8FF68FB}"/>
              </a:ext>
            </a:extLst>
          </p:cNvPr>
          <p:cNvSpPr/>
          <p:nvPr userDrawn="1"/>
        </p:nvSpPr>
        <p:spPr>
          <a:xfrm>
            <a:off x="2493908" y="2049634"/>
            <a:ext cx="1636924" cy="163692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23285973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48632958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Intercalaire bleu ciel">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ACFCB007-5677-2B45-B35A-FCD3750C367D}"/>
              </a:ext>
            </a:extLst>
          </p:cNvPr>
          <p:cNvSpPr/>
          <p:nvPr userDrawn="1"/>
        </p:nvSpPr>
        <p:spPr>
          <a:xfrm>
            <a:off x="199215" y="162068"/>
            <a:ext cx="11817194" cy="6490846"/>
          </a:xfrm>
          <a:prstGeom prst="rect">
            <a:avLst/>
          </a:prstGeom>
          <a:solidFill>
            <a:srgbClr val="27B6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pic>
        <p:nvPicPr>
          <p:cNvPr id="4" name="Image 3">
            <a:extLst>
              <a:ext uri="{FF2B5EF4-FFF2-40B4-BE49-F238E27FC236}">
                <a16:creationId xmlns:a16="http://schemas.microsoft.com/office/drawing/2014/main" xmlns="" id="{C097A334-00FD-504B-93EC-B6E9C95405C5}"/>
              </a:ext>
            </a:extLst>
          </p:cNvPr>
          <p:cNvPicPr>
            <a:picLocks noChangeAspect="1"/>
          </p:cNvPicPr>
          <p:nvPr userDrawn="1"/>
        </p:nvPicPr>
        <p:blipFill>
          <a:blip r:embed="rId2">
            <a:alphaModFix amt="23000"/>
          </a:blip>
          <a:stretch>
            <a:fillRect/>
          </a:stretch>
        </p:blipFill>
        <p:spPr>
          <a:xfrm>
            <a:off x="2505262" y="2870031"/>
            <a:ext cx="7181476" cy="3807971"/>
          </a:xfrm>
          <a:prstGeom prst="rect">
            <a:avLst/>
          </a:prstGeom>
        </p:spPr>
      </p:pic>
      <p:pic>
        <p:nvPicPr>
          <p:cNvPr id="5" name="Image 4">
            <a:extLst>
              <a:ext uri="{FF2B5EF4-FFF2-40B4-BE49-F238E27FC236}">
                <a16:creationId xmlns:a16="http://schemas.microsoft.com/office/drawing/2014/main" xmlns="" id="{AC164645-C9A8-6B4C-A870-F9CD132110E2}"/>
              </a:ext>
            </a:extLst>
          </p:cNvPr>
          <p:cNvPicPr>
            <a:picLocks noChangeAspect="1"/>
          </p:cNvPicPr>
          <p:nvPr userDrawn="1"/>
        </p:nvPicPr>
        <p:blipFill>
          <a:blip r:embed="rId3"/>
          <a:stretch>
            <a:fillRect/>
          </a:stretch>
        </p:blipFill>
        <p:spPr>
          <a:xfrm>
            <a:off x="10319951" y="496957"/>
            <a:ext cx="1775255" cy="4084328"/>
          </a:xfrm>
          <a:prstGeom prst="rect">
            <a:avLst/>
          </a:prstGeom>
        </p:spPr>
      </p:pic>
      <p:sp>
        <p:nvSpPr>
          <p:cNvPr id="6" name="Sous-titre 2" descr="DATE&#10;">
            <a:extLst>
              <a:ext uri="{FF2B5EF4-FFF2-40B4-BE49-F238E27FC236}">
                <a16:creationId xmlns:a16="http://schemas.microsoft.com/office/drawing/2014/main" xmlns="" id="{76D91CC4-6362-F649-8EF2-7AD8A87D50A3}"/>
              </a:ext>
            </a:extLst>
          </p:cNvPr>
          <p:cNvSpPr>
            <a:spLocks noGrp="1"/>
          </p:cNvSpPr>
          <p:nvPr>
            <p:ph type="subTitle" idx="1" hasCustomPrompt="1"/>
          </p:nvPr>
        </p:nvSpPr>
        <p:spPr>
          <a:xfrm>
            <a:off x="1305697" y="3407491"/>
            <a:ext cx="9014254" cy="500405"/>
          </a:xfrm>
          <a:prstGeom prst="rect">
            <a:avLst/>
          </a:prstGeom>
        </p:spPr>
        <p:txBody>
          <a:bodyPr>
            <a:noAutofit/>
          </a:bodyPr>
          <a:lstStyle>
            <a:lvl1pPr marL="0" indent="0" algn="l">
              <a:buNone/>
              <a:defRPr sz="3600" b="0" i="0">
                <a:solidFill>
                  <a:schemeClr val="bg1"/>
                </a:solidFill>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smtClean="0"/>
              <a:t>Modifiez le style des sous-titres du masque</a:t>
            </a:r>
            <a:endParaRPr lang="fr-FR" dirty="0"/>
          </a:p>
        </p:txBody>
      </p:sp>
      <p:sp>
        <p:nvSpPr>
          <p:cNvPr id="7" name="Rectangle 6">
            <a:extLst>
              <a:ext uri="{FF2B5EF4-FFF2-40B4-BE49-F238E27FC236}">
                <a16:creationId xmlns:a16="http://schemas.microsoft.com/office/drawing/2014/main" xmlns="" id="{696E0981-7E34-9D40-88D2-48089762788E}"/>
              </a:ext>
            </a:extLst>
          </p:cNvPr>
          <p:cNvSpPr/>
          <p:nvPr userDrawn="1"/>
        </p:nvSpPr>
        <p:spPr>
          <a:xfrm>
            <a:off x="10128229" y="2201845"/>
            <a:ext cx="313485" cy="847981"/>
          </a:xfrm>
          <a:prstGeom prst="rect">
            <a:avLst/>
          </a:prstGeom>
          <a:solidFill>
            <a:srgbClr val="27B6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sp>
        <p:nvSpPr>
          <p:cNvPr id="8" name="Titre 1">
            <a:extLst>
              <a:ext uri="{FF2B5EF4-FFF2-40B4-BE49-F238E27FC236}">
                <a16:creationId xmlns:a16="http://schemas.microsoft.com/office/drawing/2014/main" xmlns="" id="{DB678A0E-8A30-414D-BF26-910F73173F5B}"/>
              </a:ext>
            </a:extLst>
          </p:cNvPr>
          <p:cNvSpPr>
            <a:spLocks noGrp="1"/>
          </p:cNvSpPr>
          <p:nvPr>
            <p:ph type="ctrTitle"/>
          </p:nvPr>
        </p:nvSpPr>
        <p:spPr>
          <a:xfrm>
            <a:off x="1305697" y="1958666"/>
            <a:ext cx="9277636" cy="1155438"/>
          </a:xfrm>
          <a:prstGeom prst="rect">
            <a:avLst/>
          </a:prstGeom>
        </p:spPr>
        <p:txBody>
          <a:bodyPr anchor="b"/>
          <a:lstStyle>
            <a:lvl1pPr algn="l">
              <a:defRPr sz="6000" b="1" i="0">
                <a:solidFill>
                  <a:schemeClr val="bg1"/>
                </a:solidFill>
                <a:latin typeface="Candara" panose="020E0502030303020204" pitchFamily="34" charset="0"/>
              </a:defRPr>
            </a:lvl1pPr>
          </a:lstStyle>
          <a:p>
            <a:r>
              <a:rPr lang="fr-FR" dirty="0" smtClean="0"/>
              <a:t>Modifiez le style du titre</a:t>
            </a:r>
            <a:endParaRPr lang="fr-FR" dirty="0"/>
          </a:p>
        </p:txBody>
      </p:sp>
    </p:spTree>
    <p:extLst>
      <p:ext uri="{BB962C8B-B14F-4D97-AF65-F5344CB8AC3E}">
        <p14:creationId xmlns:p14="http://schemas.microsoft.com/office/powerpoint/2010/main" val="42702952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xmlns="" id="{409447F8-A408-2443-85AC-9AD6177A5BA5}"/>
              </a:ext>
            </a:extLst>
          </p:cNvPr>
          <p:cNvPicPr>
            <a:picLocks noChangeAspect="1"/>
          </p:cNvPicPr>
          <p:nvPr userDrawn="1"/>
        </p:nvPicPr>
        <p:blipFill>
          <a:blip r:embed="rId2"/>
          <a:stretch>
            <a:fillRect/>
          </a:stretch>
        </p:blipFill>
        <p:spPr>
          <a:xfrm>
            <a:off x="703131" y="-1338373"/>
            <a:ext cx="1360651" cy="3130449"/>
          </a:xfrm>
          <a:prstGeom prst="rect">
            <a:avLst/>
          </a:prstGeom>
        </p:spPr>
      </p:pic>
      <p:sp>
        <p:nvSpPr>
          <p:cNvPr id="8" name="Titre 22">
            <a:extLst>
              <a:ext uri="{FF2B5EF4-FFF2-40B4-BE49-F238E27FC236}">
                <a16:creationId xmlns:a16="http://schemas.microsoft.com/office/drawing/2014/main" xmlns="" id="{67EAE32F-2287-8D40-93CF-41CDD99B334A}"/>
              </a:ext>
            </a:extLst>
          </p:cNvPr>
          <p:cNvSpPr>
            <a:spLocks noGrp="1"/>
          </p:cNvSpPr>
          <p:nvPr>
            <p:ph type="title"/>
          </p:nvPr>
        </p:nvSpPr>
        <p:spPr>
          <a:xfrm>
            <a:off x="2063782" y="819330"/>
            <a:ext cx="8640730" cy="738088"/>
          </a:xfrm>
          <a:prstGeom prst="rect">
            <a:avLst/>
          </a:prstGeom>
        </p:spPr>
        <p:txBody>
          <a:bodyPr/>
          <a:lstStyle>
            <a:lvl1pPr>
              <a:defRPr sz="4800" b="1">
                <a:solidFill>
                  <a:srgbClr val="9D1918"/>
                </a:solidFill>
                <a:latin typeface="Candara" panose="020E0502030303020204" pitchFamily="34" charset="0"/>
                <a:cs typeface="Arial" panose="020B0604020202020204" pitchFamily="34" charset="0"/>
              </a:defRPr>
            </a:lvl1pPr>
          </a:lstStyle>
          <a:p>
            <a:r>
              <a:rPr lang="fr-FR" dirty="0" smtClean="0"/>
              <a:t>Modifiez le style du titre</a:t>
            </a:r>
            <a:endParaRPr lang="fr-FR" dirty="0"/>
          </a:p>
        </p:txBody>
      </p:sp>
      <p:sp>
        <p:nvSpPr>
          <p:cNvPr id="9" name="Espace réservé du contenu 2">
            <a:extLst>
              <a:ext uri="{FF2B5EF4-FFF2-40B4-BE49-F238E27FC236}">
                <a16:creationId xmlns:a16="http://schemas.microsoft.com/office/drawing/2014/main" xmlns="" id="{3B1CB9C0-FCC5-F147-A64D-C72A1857153A}"/>
              </a:ext>
            </a:extLst>
          </p:cNvPr>
          <p:cNvSpPr>
            <a:spLocks noGrp="1"/>
          </p:cNvSpPr>
          <p:nvPr>
            <p:ph idx="1" hasCustomPrompt="1"/>
          </p:nvPr>
        </p:nvSpPr>
        <p:spPr>
          <a:xfrm>
            <a:off x="2063782" y="1792076"/>
            <a:ext cx="8640730" cy="4013188"/>
          </a:xfrm>
          <a:prstGeom prst="rect">
            <a:avLst/>
          </a:prstGeom>
        </p:spPr>
        <p:txBody>
          <a:bodyPr>
            <a:normAutofit/>
          </a:bodyPr>
          <a:lstStyle>
            <a:lvl1pPr marL="285750" indent="-285750">
              <a:buClr>
                <a:srgbClr val="008D44"/>
              </a:buClr>
              <a:buSzPct val="100000"/>
              <a:buFontTx/>
              <a:buBlip>
                <a:blip r:embed="rId3"/>
              </a:buBlip>
              <a:defRPr sz="3200" b="1">
                <a:solidFill>
                  <a:srgbClr val="27B6D9"/>
                </a:solidFill>
                <a:latin typeface="Candara" panose="020E0502030303020204" pitchFamily="34" charset="0"/>
              </a:defRPr>
            </a:lvl1pPr>
            <a:lvl2pPr marL="685800" indent="-228600">
              <a:buClr>
                <a:srgbClr val="054A89"/>
              </a:buClr>
              <a:buSzPct val="100000"/>
              <a:buFontTx/>
              <a:buBlip>
                <a:blip r:embed="rId4"/>
              </a:buBlip>
              <a:defRPr sz="2800" b="0" i="0">
                <a:solidFill>
                  <a:srgbClr val="9D1918"/>
                </a:solidFill>
                <a:latin typeface="Candara" panose="020E0502030303020204" pitchFamily="34" charset="0"/>
              </a:defRPr>
            </a:lvl2pPr>
            <a:lvl3pPr marL="1143000" indent="-228600">
              <a:buFont typeface="Wingdings" panose="05000000000000000000" pitchFamily="2" charset="2"/>
              <a:buChar char="Ø"/>
              <a:defRPr sz="2400">
                <a:solidFill>
                  <a:srgbClr val="1FA599"/>
                </a:solidFill>
                <a:latin typeface="Candara" panose="020E0502030303020204" pitchFamily="34" charset="0"/>
              </a:defRPr>
            </a:lvl3pPr>
            <a:lvl4pPr marL="1600200" indent="-228600">
              <a:buFont typeface="Courier New" panose="02070309020205020404" pitchFamily="49" charset="0"/>
              <a:buChar char="o"/>
              <a:defRPr b="1">
                <a:solidFill>
                  <a:srgbClr val="004996"/>
                </a:solidFill>
                <a:latin typeface="Candara" panose="020E0502030303020204" pitchFamily="34" charset="0"/>
              </a:defRPr>
            </a:lvl4pPr>
            <a:lvl5pPr>
              <a:defRPr sz="1800" baseline="0">
                <a:latin typeface="Candara" panose="020E0502030303020204" pitchFamily="34" charset="0"/>
              </a:defRPr>
            </a:lvl5pPr>
          </a:lstStyle>
          <a:p>
            <a:pPr lvl="0"/>
            <a:r>
              <a:rPr lang="fr-FR" dirty="0" smtClean="0"/>
              <a:t>Modifiez les styles du texte</a:t>
            </a:r>
          </a:p>
          <a:p>
            <a:pPr lvl="1"/>
            <a:r>
              <a:rPr lang="fr-FR" dirty="0" smtClean="0"/>
              <a:t> Deuxième niveau</a:t>
            </a:r>
          </a:p>
          <a:p>
            <a:pPr lvl="2"/>
            <a:r>
              <a:rPr lang="fr-FR" dirty="0" smtClean="0"/>
              <a:t>Troisième niveau</a:t>
            </a:r>
          </a:p>
          <a:p>
            <a:pPr lvl="3"/>
            <a:r>
              <a:rPr lang="fr-FR" dirty="0" smtClean="0"/>
              <a:t>Quatrième niveau</a:t>
            </a:r>
          </a:p>
          <a:p>
            <a:pPr lvl="4"/>
            <a:r>
              <a:rPr lang="fr-FR" dirty="0" smtClean="0"/>
              <a:t>Cinquième niveau</a:t>
            </a:r>
          </a:p>
        </p:txBody>
      </p:sp>
      <p:sp>
        <p:nvSpPr>
          <p:cNvPr id="11" name="Rectangle 10"/>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5" name="Espace réservé du texte 4"/>
          <p:cNvSpPr>
            <a:spLocks noGrp="1"/>
          </p:cNvSpPr>
          <p:nvPr>
            <p:ph type="body" sz="quarter" idx="10" hasCustomPrompt="1"/>
          </p:nvPr>
        </p:nvSpPr>
        <p:spPr>
          <a:xfrm>
            <a:off x="2062800" y="237600"/>
            <a:ext cx="8640000" cy="356400"/>
          </a:xfrm>
          <a:prstGeom prst="rect">
            <a:avLst/>
          </a:prstGeom>
        </p:spPr>
        <p:txBody>
          <a:bodyPr/>
          <a:lstStyle>
            <a:lvl1pPr marL="0" indent="0" algn="l" defTabSz="914400" rtl="0" eaLnBrk="1" latinLnBrk="0" hangingPunct="1">
              <a:lnSpc>
                <a:spcPct val="90000"/>
              </a:lnSpc>
              <a:spcBef>
                <a:spcPct val="0"/>
              </a:spcBef>
              <a:buNone/>
              <a:defRPr lang="fr-FR" sz="2400" b="0" kern="1200" dirty="0">
                <a:solidFill>
                  <a:srgbClr val="27B6D9"/>
                </a:solidFill>
                <a:latin typeface="Candara" panose="020E0502030303020204" pitchFamily="34" charset="0"/>
                <a:ea typeface="+mj-ea"/>
                <a:cs typeface="+mj-cs"/>
              </a:defRPr>
            </a:lvl1pPr>
          </a:lstStyle>
          <a:p>
            <a:pPr lvl="0"/>
            <a:r>
              <a:rPr lang="fr-FR" dirty="0" smtClean="0"/>
              <a:t>Modifiez le style surtitre</a:t>
            </a:r>
            <a:endParaRPr lang="fr-FR" dirty="0"/>
          </a:p>
        </p:txBody>
      </p:sp>
    </p:spTree>
    <p:extLst>
      <p:ext uri="{BB962C8B-B14F-4D97-AF65-F5344CB8AC3E}">
        <p14:creationId xmlns:p14="http://schemas.microsoft.com/office/powerpoint/2010/main" val="27900573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emf"/></Relationships>
</file>

<file path=ppt/slideMasters/_rels/slideMaster10.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52.xml"/><Relationship Id="rId7" Type="http://schemas.openxmlformats.org/officeDocument/2006/relationships/theme" Target="../theme/theme10.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5" Type="http://schemas.openxmlformats.org/officeDocument/2006/relationships/slideLayout" Target="../slideLayouts/slideLayout54.xml"/><Relationship Id="rId10" Type="http://schemas.openxmlformats.org/officeDocument/2006/relationships/image" Target="../media/image3.emf"/><Relationship Id="rId4" Type="http://schemas.openxmlformats.org/officeDocument/2006/relationships/slideLayout" Target="../slideLayouts/slideLayout53.xml"/><Relationship Id="rId9" Type="http://schemas.openxmlformats.org/officeDocument/2006/relationships/image" Target="../media/image2.emf"/></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56.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4.xml"/><Relationship Id="rId7"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10" Type="http://schemas.openxmlformats.org/officeDocument/2006/relationships/image" Target="../media/image3.emf"/><Relationship Id="rId4" Type="http://schemas.openxmlformats.org/officeDocument/2006/relationships/slideLayout" Target="../slideLayouts/slideLayout5.xml"/><Relationship Id="rId9" Type="http://schemas.openxmlformats.org/officeDocument/2006/relationships/image" Target="../media/image2.emf"/></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0.xml"/><Relationship Id="rId7" Type="http://schemas.openxmlformats.org/officeDocument/2006/relationships/theme" Target="../theme/theme3.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3.emf"/><Relationship Id="rId4" Type="http://schemas.openxmlformats.org/officeDocument/2006/relationships/slideLayout" Target="../slideLayouts/slideLayout11.xml"/><Relationship Id="rId9" Type="http://schemas.openxmlformats.org/officeDocument/2006/relationships/image" Target="../media/image2.emf"/></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6.xml"/><Relationship Id="rId7" Type="http://schemas.openxmlformats.org/officeDocument/2006/relationships/theme" Target="../theme/theme4.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10" Type="http://schemas.openxmlformats.org/officeDocument/2006/relationships/image" Target="../media/image3.emf"/><Relationship Id="rId4" Type="http://schemas.openxmlformats.org/officeDocument/2006/relationships/slideLayout" Target="../slideLayouts/slideLayout17.xml"/><Relationship Id="rId9" Type="http://schemas.openxmlformats.org/officeDocument/2006/relationships/image" Target="../media/image2.emf"/></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22.xml"/><Relationship Id="rId7" Type="http://schemas.openxmlformats.org/officeDocument/2006/relationships/theme" Target="../theme/theme5.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5" Type="http://schemas.openxmlformats.org/officeDocument/2006/relationships/slideLayout" Target="../slideLayouts/slideLayout24.xml"/><Relationship Id="rId10" Type="http://schemas.openxmlformats.org/officeDocument/2006/relationships/image" Target="../media/image3.emf"/><Relationship Id="rId4" Type="http://schemas.openxmlformats.org/officeDocument/2006/relationships/slideLayout" Target="../slideLayouts/slideLayout23.xml"/><Relationship Id="rId9" Type="http://schemas.openxmlformats.org/officeDocument/2006/relationships/image" Target="../media/image2.emf"/></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28.xml"/><Relationship Id="rId7" Type="http://schemas.openxmlformats.org/officeDocument/2006/relationships/theme" Target="../theme/theme6.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5" Type="http://schemas.openxmlformats.org/officeDocument/2006/relationships/slideLayout" Target="../slideLayouts/slideLayout30.xml"/><Relationship Id="rId10" Type="http://schemas.openxmlformats.org/officeDocument/2006/relationships/image" Target="../media/image3.emf"/><Relationship Id="rId4" Type="http://schemas.openxmlformats.org/officeDocument/2006/relationships/slideLayout" Target="../slideLayouts/slideLayout29.xml"/><Relationship Id="rId9" Type="http://schemas.openxmlformats.org/officeDocument/2006/relationships/image" Target="../media/image2.emf"/></Relationships>
</file>

<file path=ppt/slideMasters/_rels/slideMaster7.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4.xml"/><Relationship Id="rId7" Type="http://schemas.openxmlformats.org/officeDocument/2006/relationships/theme" Target="../theme/theme7.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5" Type="http://schemas.openxmlformats.org/officeDocument/2006/relationships/slideLayout" Target="../slideLayouts/slideLayout36.xml"/><Relationship Id="rId10" Type="http://schemas.openxmlformats.org/officeDocument/2006/relationships/image" Target="../media/image3.emf"/><Relationship Id="rId4" Type="http://schemas.openxmlformats.org/officeDocument/2006/relationships/slideLayout" Target="../slideLayouts/slideLayout35.xml"/><Relationship Id="rId9" Type="http://schemas.openxmlformats.org/officeDocument/2006/relationships/image" Target="../media/image2.emf"/></Relationships>
</file>

<file path=ppt/slideMasters/_rels/slideMaster8.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40.xml"/><Relationship Id="rId7" Type="http://schemas.openxmlformats.org/officeDocument/2006/relationships/theme" Target="../theme/theme8.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10" Type="http://schemas.openxmlformats.org/officeDocument/2006/relationships/image" Target="../media/image3.emf"/><Relationship Id="rId4" Type="http://schemas.openxmlformats.org/officeDocument/2006/relationships/slideLayout" Target="../slideLayouts/slideLayout41.xml"/><Relationship Id="rId9" Type="http://schemas.openxmlformats.org/officeDocument/2006/relationships/image" Target="../media/image2.emf"/></Relationships>
</file>

<file path=ppt/slideMasters/_rels/slideMaster9.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46.xml"/><Relationship Id="rId7" Type="http://schemas.openxmlformats.org/officeDocument/2006/relationships/theme" Target="../theme/theme9.xml"/><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slideLayout" Target="../slideLayouts/slideLayout49.xml"/><Relationship Id="rId5" Type="http://schemas.openxmlformats.org/officeDocument/2006/relationships/slideLayout" Target="../slideLayouts/slideLayout48.xml"/><Relationship Id="rId10" Type="http://schemas.openxmlformats.org/officeDocument/2006/relationships/image" Target="../media/image3.emf"/><Relationship Id="rId4" Type="http://schemas.openxmlformats.org/officeDocument/2006/relationships/slideLayout" Target="../slideLayouts/slideLayout47.xml"/><Relationship Id="rId9"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ACFCB007-5677-2B45-B35A-FCD3750C367D}"/>
              </a:ext>
            </a:extLst>
          </p:cNvPr>
          <p:cNvSpPr/>
          <p:nvPr userDrawn="1"/>
        </p:nvSpPr>
        <p:spPr>
          <a:xfrm>
            <a:off x="243036" y="186130"/>
            <a:ext cx="11817194" cy="5040000"/>
          </a:xfrm>
          <a:prstGeom prst="rect">
            <a:avLst/>
          </a:prstGeom>
          <a:solidFill>
            <a:srgbClr val="054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pic>
        <p:nvPicPr>
          <p:cNvPr id="9" name="Image 8">
            <a:extLst>
              <a:ext uri="{FF2B5EF4-FFF2-40B4-BE49-F238E27FC236}">
                <a16:creationId xmlns:a16="http://schemas.microsoft.com/office/drawing/2014/main" xmlns="" id="{C097A334-00FD-504B-93EC-B6E9C95405C5}"/>
              </a:ext>
            </a:extLst>
          </p:cNvPr>
          <p:cNvPicPr>
            <a:picLocks noChangeAspect="1"/>
          </p:cNvPicPr>
          <p:nvPr userDrawn="1"/>
        </p:nvPicPr>
        <p:blipFill>
          <a:blip r:embed="rId3">
            <a:alphaModFix amt="23000"/>
          </a:blip>
          <a:stretch>
            <a:fillRect/>
          </a:stretch>
        </p:blipFill>
        <p:spPr>
          <a:xfrm>
            <a:off x="2017028" y="1401164"/>
            <a:ext cx="7181476" cy="3807971"/>
          </a:xfrm>
          <a:prstGeom prst="rect">
            <a:avLst/>
          </a:prstGeom>
        </p:spPr>
      </p:pic>
      <p:pic>
        <p:nvPicPr>
          <p:cNvPr id="10" name="Image 9">
            <a:extLst>
              <a:ext uri="{FF2B5EF4-FFF2-40B4-BE49-F238E27FC236}">
                <a16:creationId xmlns:a16="http://schemas.microsoft.com/office/drawing/2014/main" xmlns="" id="{AC164645-C9A8-6B4C-A870-F9CD132110E2}"/>
              </a:ext>
            </a:extLst>
          </p:cNvPr>
          <p:cNvPicPr>
            <a:picLocks noChangeAspect="1"/>
          </p:cNvPicPr>
          <p:nvPr userDrawn="1"/>
        </p:nvPicPr>
        <p:blipFill>
          <a:blip r:embed="rId4"/>
          <a:stretch>
            <a:fillRect/>
          </a:stretch>
        </p:blipFill>
        <p:spPr>
          <a:xfrm>
            <a:off x="10319951" y="496957"/>
            <a:ext cx="1775255" cy="4084328"/>
          </a:xfrm>
          <a:prstGeom prst="rect">
            <a:avLst/>
          </a:prstGeom>
        </p:spPr>
      </p:pic>
      <p:sp>
        <p:nvSpPr>
          <p:cNvPr id="12" name="Rectangle 11">
            <a:extLst>
              <a:ext uri="{FF2B5EF4-FFF2-40B4-BE49-F238E27FC236}">
                <a16:creationId xmlns:a16="http://schemas.microsoft.com/office/drawing/2014/main" xmlns="" id="{696E0981-7E34-9D40-88D2-48089762788E}"/>
              </a:ext>
            </a:extLst>
          </p:cNvPr>
          <p:cNvSpPr/>
          <p:nvPr userDrawn="1"/>
        </p:nvSpPr>
        <p:spPr>
          <a:xfrm>
            <a:off x="10128229" y="2201845"/>
            <a:ext cx="313485" cy="847981"/>
          </a:xfrm>
          <a:prstGeom prst="rect">
            <a:avLst/>
          </a:prstGeom>
          <a:solidFill>
            <a:srgbClr val="054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pic>
        <p:nvPicPr>
          <p:cNvPr id="13" name="Image 12">
            <a:extLst>
              <a:ext uri="{FF2B5EF4-FFF2-40B4-BE49-F238E27FC236}">
                <a16:creationId xmlns:a16="http://schemas.microsoft.com/office/drawing/2014/main" xmlns="" id="{7A51FE78-943A-054C-891E-FF71E0E8B1A3}"/>
              </a:ext>
            </a:extLst>
          </p:cNvPr>
          <p:cNvPicPr>
            <a:picLocks noChangeAspect="1"/>
          </p:cNvPicPr>
          <p:nvPr userDrawn="1"/>
        </p:nvPicPr>
        <p:blipFill>
          <a:blip r:embed="rId5"/>
          <a:stretch>
            <a:fillRect/>
          </a:stretch>
        </p:blipFill>
        <p:spPr>
          <a:xfrm>
            <a:off x="5335186" y="5498004"/>
            <a:ext cx="1312442" cy="1069702"/>
          </a:xfrm>
          <a:prstGeom prst="rect">
            <a:avLst/>
          </a:prstGeom>
        </p:spPr>
      </p:pic>
    </p:spTree>
    <p:extLst>
      <p:ext uri="{BB962C8B-B14F-4D97-AF65-F5344CB8AC3E}">
        <p14:creationId xmlns:p14="http://schemas.microsoft.com/office/powerpoint/2010/main" val="2583931881"/>
      </p:ext>
    </p:extLst>
  </p:cSld>
  <p:clrMap bg1="lt1" tx1="dk1" bg2="lt2" tx2="dk2" accent1="accent1" accent2="accent2" accent3="accent3" accent4="accent4" accent5="accent5" accent6="accent6" hlink="hlink" folHlink="folHlink"/>
  <p:sldLayoutIdLst>
    <p:sldLayoutId id="2147483684" r:id="rId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C234B4E8-0E65-9F42-A0C6-56393C9FFE1C}"/>
              </a:ext>
            </a:extLst>
          </p:cNvPr>
          <p:cNvSpPr/>
          <p:nvPr userDrawn="1"/>
        </p:nvSpPr>
        <p:spPr>
          <a:xfrm>
            <a:off x="199216" y="179073"/>
            <a:ext cx="1360652" cy="6452075"/>
          </a:xfrm>
          <a:prstGeom prst="rect">
            <a:avLst/>
          </a:prstGeom>
          <a:solidFill>
            <a:srgbClr val="EB5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solidFill>
                <a:srgbClr val="008000"/>
              </a:solidFill>
              <a:latin typeface="Nunito" pitchFamily="2" charset="77"/>
            </a:endParaRPr>
          </a:p>
        </p:txBody>
      </p:sp>
      <p:pic>
        <p:nvPicPr>
          <p:cNvPr id="8" name="Image 7">
            <a:extLst>
              <a:ext uri="{FF2B5EF4-FFF2-40B4-BE49-F238E27FC236}">
                <a16:creationId xmlns:a16="http://schemas.microsoft.com/office/drawing/2014/main" xmlns="" id="{5B1C56B9-7212-7442-8E68-D56DB829D48E}"/>
              </a:ext>
            </a:extLst>
          </p:cNvPr>
          <p:cNvPicPr>
            <a:picLocks noChangeAspect="1"/>
          </p:cNvPicPr>
          <p:nvPr userDrawn="1"/>
        </p:nvPicPr>
        <p:blipFill rotWithShape="1">
          <a:blip r:embed="rId8">
            <a:alphaModFix amt="11000"/>
          </a:blip>
          <a:srcRect r="65519"/>
          <a:stretch/>
        </p:blipFill>
        <p:spPr>
          <a:xfrm>
            <a:off x="205013" y="4543178"/>
            <a:ext cx="1354855" cy="2083519"/>
          </a:xfrm>
          <a:prstGeom prst="rect">
            <a:avLst/>
          </a:prstGeom>
        </p:spPr>
      </p:pic>
      <p:pic>
        <p:nvPicPr>
          <p:cNvPr id="9" name="Image 8">
            <a:extLst>
              <a:ext uri="{FF2B5EF4-FFF2-40B4-BE49-F238E27FC236}">
                <a16:creationId xmlns:a16="http://schemas.microsoft.com/office/drawing/2014/main" xmlns="" id="{409447F8-A408-2443-85AC-9AD6177A5BA5}"/>
              </a:ext>
            </a:extLst>
          </p:cNvPr>
          <p:cNvPicPr>
            <a:picLocks noChangeAspect="1"/>
          </p:cNvPicPr>
          <p:nvPr userDrawn="1"/>
        </p:nvPicPr>
        <p:blipFill>
          <a:blip r:embed="rId9"/>
          <a:stretch>
            <a:fillRect/>
          </a:stretch>
        </p:blipFill>
        <p:spPr>
          <a:xfrm>
            <a:off x="703131" y="-1338373"/>
            <a:ext cx="1360651" cy="3130449"/>
          </a:xfrm>
          <a:prstGeom prst="rect">
            <a:avLst/>
          </a:prstGeom>
        </p:spPr>
      </p:pic>
      <p:pic>
        <p:nvPicPr>
          <p:cNvPr id="10" name="Image 9">
            <a:extLst>
              <a:ext uri="{FF2B5EF4-FFF2-40B4-BE49-F238E27FC236}">
                <a16:creationId xmlns:a16="http://schemas.microsoft.com/office/drawing/2014/main" xmlns="" id="{78ABB727-F515-0247-8669-BCF9B325A01C}"/>
              </a:ext>
            </a:extLst>
          </p:cNvPr>
          <p:cNvPicPr>
            <a:picLocks noChangeAspect="1"/>
          </p:cNvPicPr>
          <p:nvPr userDrawn="1"/>
        </p:nvPicPr>
        <p:blipFill>
          <a:blip r:embed="rId10"/>
          <a:stretch>
            <a:fillRect/>
          </a:stretch>
        </p:blipFill>
        <p:spPr>
          <a:xfrm>
            <a:off x="11110495" y="5909461"/>
            <a:ext cx="879994" cy="717236"/>
          </a:xfrm>
          <a:prstGeom prst="rect">
            <a:avLst/>
          </a:prstGeom>
        </p:spPr>
      </p:pic>
    </p:spTree>
    <p:extLst>
      <p:ext uri="{BB962C8B-B14F-4D97-AF65-F5344CB8AC3E}">
        <p14:creationId xmlns:p14="http://schemas.microsoft.com/office/powerpoint/2010/main" val="2515953128"/>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41"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5815416"/>
      </p:ext>
    </p:extLst>
  </p:cSld>
  <p:clrMap bg1="lt1" tx1="dk1" bg2="lt2" tx2="dk2" accent1="accent1" accent2="accent2" accent3="accent3" accent4="accent4" accent5="accent5" accent6="accent6" hlink="hlink" folHlink="folHlink"/>
  <p:sldLayoutIdLst>
    <p:sldLayoutId id="214748374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C234B4E8-0E65-9F42-A0C6-56393C9FFE1C}"/>
              </a:ext>
            </a:extLst>
          </p:cNvPr>
          <p:cNvSpPr/>
          <p:nvPr userDrawn="1"/>
        </p:nvSpPr>
        <p:spPr>
          <a:xfrm>
            <a:off x="199216" y="179073"/>
            <a:ext cx="1360652" cy="6452075"/>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solidFill>
                <a:srgbClr val="008000"/>
              </a:solidFill>
              <a:latin typeface="Nunito" pitchFamily="2" charset="77"/>
            </a:endParaRPr>
          </a:p>
        </p:txBody>
      </p:sp>
      <p:pic>
        <p:nvPicPr>
          <p:cNvPr id="8" name="Image 7">
            <a:extLst>
              <a:ext uri="{FF2B5EF4-FFF2-40B4-BE49-F238E27FC236}">
                <a16:creationId xmlns:a16="http://schemas.microsoft.com/office/drawing/2014/main" xmlns="" id="{5B1C56B9-7212-7442-8E68-D56DB829D48E}"/>
              </a:ext>
            </a:extLst>
          </p:cNvPr>
          <p:cNvPicPr>
            <a:picLocks noChangeAspect="1"/>
          </p:cNvPicPr>
          <p:nvPr userDrawn="1"/>
        </p:nvPicPr>
        <p:blipFill rotWithShape="1">
          <a:blip r:embed="rId8">
            <a:alphaModFix amt="11000"/>
          </a:blip>
          <a:srcRect r="65519"/>
          <a:stretch/>
        </p:blipFill>
        <p:spPr>
          <a:xfrm>
            <a:off x="205013" y="4543178"/>
            <a:ext cx="1354855" cy="2083519"/>
          </a:xfrm>
          <a:prstGeom prst="rect">
            <a:avLst/>
          </a:prstGeom>
        </p:spPr>
      </p:pic>
      <p:pic>
        <p:nvPicPr>
          <p:cNvPr id="9" name="Image 8">
            <a:extLst>
              <a:ext uri="{FF2B5EF4-FFF2-40B4-BE49-F238E27FC236}">
                <a16:creationId xmlns:a16="http://schemas.microsoft.com/office/drawing/2014/main" xmlns="" id="{409447F8-A408-2443-85AC-9AD6177A5BA5}"/>
              </a:ext>
            </a:extLst>
          </p:cNvPr>
          <p:cNvPicPr>
            <a:picLocks noChangeAspect="1"/>
          </p:cNvPicPr>
          <p:nvPr userDrawn="1"/>
        </p:nvPicPr>
        <p:blipFill>
          <a:blip r:embed="rId9"/>
          <a:stretch>
            <a:fillRect/>
          </a:stretch>
        </p:blipFill>
        <p:spPr>
          <a:xfrm>
            <a:off x="703131" y="-1338373"/>
            <a:ext cx="1360651" cy="3130449"/>
          </a:xfrm>
          <a:prstGeom prst="rect">
            <a:avLst/>
          </a:prstGeom>
        </p:spPr>
      </p:pic>
      <p:pic>
        <p:nvPicPr>
          <p:cNvPr id="10" name="Image 9">
            <a:extLst>
              <a:ext uri="{FF2B5EF4-FFF2-40B4-BE49-F238E27FC236}">
                <a16:creationId xmlns:a16="http://schemas.microsoft.com/office/drawing/2014/main" xmlns="" id="{78ABB727-F515-0247-8669-BCF9B325A01C}"/>
              </a:ext>
            </a:extLst>
          </p:cNvPr>
          <p:cNvPicPr>
            <a:picLocks noChangeAspect="1"/>
          </p:cNvPicPr>
          <p:nvPr userDrawn="1"/>
        </p:nvPicPr>
        <p:blipFill>
          <a:blip r:embed="rId10"/>
          <a:stretch>
            <a:fillRect/>
          </a:stretch>
        </p:blipFill>
        <p:spPr>
          <a:xfrm>
            <a:off x="11110495" y="5909461"/>
            <a:ext cx="879994" cy="717236"/>
          </a:xfrm>
          <a:prstGeom prst="rect">
            <a:avLst/>
          </a:prstGeom>
        </p:spPr>
      </p:pic>
    </p:spTree>
    <p:extLst>
      <p:ext uri="{BB962C8B-B14F-4D97-AF65-F5344CB8AC3E}">
        <p14:creationId xmlns:p14="http://schemas.microsoft.com/office/powerpoint/2010/main" val="3532446194"/>
      </p:ext>
    </p:extLst>
  </p:cSld>
  <p:clrMap bg1="lt1" tx1="dk1" bg2="lt2" tx2="dk2" accent1="accent1" accent2="accent2" accent3="accent3" accent4="accent4" accent5="accent5" accent6="accent6" hlink="hlink" folHlink="folHlink"/>
  <p:sldLayoutIdLst>
    <p:sldLayoutId id="2147483682" r:id="rId1"/>
    <p:sldLayoutId id="2147483650" r:id="rId2"/>
    <p:sldLayoutId id="2147483651" r:id="rId3"/>
    <p:sldLayoutId id="2147483652" r:id="rId4"/>
    <p:sldLayoutId id="2147483653" r:id="rId5"/>
    <p:sldLayoutId id="2147483654" r:id="rId6"/>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C234B4E8-0E65-9F42-A0C6-56393C9FFE1C}"/>
              </a:ext>
            </a:extLst>
          </p:cNvPr>
          <p:cNvSpPr/>
          <p:nvPr userDrawn="1"/>
        </p:nvSpPr>
        <p:spPr>
          <a:xfrm>
            <a:off x="199216" y="179073"/>
            <a:ext cx="1360652" cy="6452075"/>
          </a:xfrm>
          <a:prstGeom prst="rect">
            <a:avLst/>
          </a:prstGeom>
          <a:solidFill>
            <a:srgbClr val="27B6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solidFill>
                <a:srgbClr val="008000"/>
              </a:solidFill>
              <a:latin typeface="Nunito" pitchFamily="2" charset="77"/>
            </a:endParaRPr>
          </a:p>
        </p:txBody>
      </p:sp>
      <p:pic>
        <p:nvPicPr>
          <p:cNvPr id="8" name="Image 7">
            <a:extLst>
              <a:ext uri="{FF2B5EF4-FFF2-40B4-BE49-F238E27FC236}">
                <a16:creationId xmlns:a16="http://schemas.microsoft.com/office/drawing/2014/main" xmlns="" id="{5B1C56B9-7212-7442-8E68-D56DB829D48E}"/>
              </a:ext>
            </a:extLst>
          </p:cNvPr>
          <p:cNvPicPr>
            <a:picLocks noChangeAspect="1"/>
          </p:cNvPicPr>
          <p:nvPr userDrawn="1"/>
        </p:nvPicPr>
        <p:blipFill rotWithShape="1">
          <a:blip r:embed="rId8">
            <a:alphaModFix amt="11000"/>
          </a:blip>
          <a:srcRect r="65519"/>
          <a:stretch/>
        </p:blipFill>
        <p:spPr>
          <a:xfrm>
            <a:off x="205013" y="4543178"/>
            <a:ext cx="1354855" cy="2083519"/>
          </a:xfrm>
          <a:prstGeom prst="rect">
            <a:avLst/>
          </a:prstGeom>
        </p:spPr>
      </p:pic>
      <p:pic>
        <p:nvPicPr>
          <p:cNvPr id="9" name="Image 8">
            <a:extLst>
              <a:ext uri="{FF2B5EF4-FFF2-40B4-BE49-F238E27FC236}">
                <a16:creationId xmlns:a16="http://schemas.microsoft.com/office/drawing/2014/main" xmlns="" id="{409447F8-A408-2443-85AC-9AD6177A5BA5}"/>
              </a:ext>
            </a:extLst>
          </p:cNvPr>
          <p:cNvPicPr>
            <a:picLocks noChangeAspect="1"/>
          </p:cNvPicPr>
          <p:nvPr userDrawn="1"/>
        </p:nvPicPr>
        <p:blipFill>
          <a:blip r:embed="rId9"/>
          <a:stretch>
            <a:fillRect/>
          </a:stretch>
        </p:blipFill>
        <p:spPr>
          <a:xfrm>
            <a:off x="703131" y="-1338373"/>
            <a:ext cx="1360651" cy="3130449"/>
          </a:xfrm>
          <a:prstGeom prst="rect">
            <a:avLst/>
          </a:prstGeom>
        </p:spPr>
      </p:pic>
      <p:pic>
        <p:nvPicPr>
          <p:cNvPr id="10" name="Image 9">
            <a:extLst>
              <a:ext uri="{FF2B5EF4-FFF2-40B4-BE49-F238E27FC236}">
                <a16:creationId xmlns:a16="http://schemas.microsoft.com/office/drawing/2014/main" xmlns="" id="{78ABB727-F515-0247-8669-BCF9B325A01C}"/>
              </a:ext>
            </a:extLst>
          </p:cNvPr>
          <p:cNvPicPr>
            <a:picLocks noChangeAspect="1"/>
          </p:cNvPicPr>
          <p:nvPr userDrawn="1"/>
        </p:nvPicPr>
        <p:blipFill>
          <a:blip r:embed="rId10"/>
          <a:stretch>
            <a:fillRect/>
          </a:stretch>
        </p:blipFill>
        <p:spPr>
          <a:xfrm>
            <a:off x="11110495" y="5909461"/>
            <a:ext cx="879994" cy="717236"/>
          </a:xfrm>
          <a:prstGeom prst="rect">
            <a:avLst/>
          </a:prstGeom>
        </p:spPr>
      </p:pic>
    </p:spTree>
    <p:extLst>
      <p:ext uri="{BB962C8B-B14F-4D97-AF65-F5344CB8AC3E}">
        <p14:creationId xmlns:p14="http://schemas.microsoft.com/office/powerpoint/2010/main" val="336716560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C234B4E8-0E65-9F42-A0C6-56393C9FFE1C}"/>
              </a:ext>
            </a:extLst>
          </p:cNvPr>
          <p:cNvSpPr/>
          <p:nvPr userDrawn="1"/>
        </p:nvSpPr>
        <p:spPr>
          <a:xfrm>
            <a:off x="199216" y="179073"/>
            <a:ext cx="1360652" cy="6452075"/>
          </a:xfrm>
          <a:prstGeom prst="rect">
            <a:avLst/>
          </a:prstGeom>
          <a:solidFill>
            <a:srgbClr val="9D19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solidFill>
                <a:srgbClr val="008000"/>
              </a:solidFill>
              <a:latin typeface="Nunito" pitchFamily="2" charset="77"/>
            </a:endParaRPr>
          </a:p>
        </p:txBody>
      </p:sp>
      <p:pic>
        <p:nvPicPr>
          <p:cNvPr id="9" name="Image 8">
            <a:extLst>
              <a:ext uri="{FF2B5EF4-FFF2-40B4-BE49-F238E27FC236}">
                <a16:creationId xmlns:a16="http://schemas.microsoft.com/office/drawing/2014/main" xmlns="" id="{5B1C56B9-7212-7442-8E68-D56DB829D48E}"/>
              </a:ext>
            </a:extLst>
          </p:cNvPr>
          <p:cNvPicPr>
            <a:picLocks noChangeAspect="1"/>
          </p:cNvPicPr>
          <p:nvPr userDrawn="1"/>
        </p:nvPicPr>
        <p:blipFill rotWithShape="1">
          <a:blip r:embed="rId8">
            <a:alphaModFix amt="11000"/>
          </a:blip>
          <a:srcRect r="65519"/>
          <a:stretch/>
        </p:blipFill>
        <p:spPr>
          <a:xfrm>
            <a:off x="205013" y="4543178"/>
            <a:ext cx="1354855" cy="2083519"/>
          </a:xfrm>
          <a:prstGeom prst="rect">
            <a:avLst/>
          </a:prstGeom>
        </p:spPr>
      </p:pic>
      <p:pic>
        <p:nvPicPr>
          <p:cNvPr id="10" name="Image 9">
            <a:extLst>
              <a:ext uri="{FF2B5EF4-FFF2-40B4-BE49-F238E27FC236}">
                <a16:creationId xmlns:a16="http://schemas.microsoft.com/office/drawing/2014/main" xmlns="" id="{409447F8-A408-2443-85AC-9AD6177A5BA5}"/>
              </a:ext>
            </a:extLst>
          </p:cNvPr>
          <p:cNvPicPr>
            <a:picLocks noChangeAspect="1"/>
          </p:cNvPicPr>
          <p:nvPr userDrawn="1"/>
        </p:nvPicPr>
        <p:blipFill>
          <a:blip r:embed="rId9"/>
          <a:stretch>
            <a:fillRect/>
          </a:stretch>
        </p:blipFill>
        <p:spPr>
          <a:xfrm>
            <a:off x="703131" y="-1338373"/>
            <a:ext cx="1360651" cy="3130449"/>
          </a:xfrm>
          <a:prstGeom prst="rect">
            <a:avLst/>
          </a:prstGeom>
        </p:spPr>
      </p:pic>
      <p:pic>
        <p:nvPicPr>
          <p:cNvPr id="11" name="Image 10">
            <a:extLst>
              <a:ext uri="{FF2B5EF4-FFF2-40B4-BE49-F238E27FC236}">
                <a16:creationId xmlns:a16="http://schemas.microsoft.com/office/drawing/2014/main" xmlns="" id="{78ABB727-F515-0247-8669-BCF9B325A01C}"/>
              </a:ext>
            </a:extLst>
          </p:cNvPr>
          <p:cNvPicPr>
            <a:picLocks noChangeAspect="1"/>
          </p:cNvPicPr>
          <p:nvPr userDrawn="1"/>
        </p:nvPicPr>
        <p:blipFill>
          <a:blip r:embed="rId10"/>
          <a:stretch>
            <a:fillRect/>
          </a:stretch>
        </p:blipFill>
        <p:spPr>
          <a:xfrm>
            <a:off x="11110495" y="5909461"/>
            <a:ext cx="879994" cy="717236"/>
          </a:xfrm>
          <a:prstGeom prst="rect">
            <a:avLst/>
          </a:prstGeom>
        </p:spPr>
      </p:pic>
    </p:spTree>
    <p:extLst>
      <p:ext uri="{BB962C8B-B14F-4D97-AF65-F5344CB8AC3E}">
        <p14:creationId xmlns:p14="http://schemas.microsoft.com/office/powerpoint/2010/main" val="3756533294"/>
      </p:ext>
    </p:extLst>
  </p:cSld>
  <p:clrMap bg1="lt1" tx1="dk1" bg2="lt2" tx2="dk2" accent1="accent1" accent2="accent2" accent3="accent3" accent4="accent4" accent5="accent5" accent6="accent6" hlink="hlink" folHlink="folHlink"/>
  <p:sldLayoutIdLst>
    <p:sldLayoutId id="2147483694" r:id="rId1"/>
    <p:sldLayoutId id="2147483692" r:id="rId2"/>
    <p:sldLayoutId id="2147483693" r:id="rId3"/>
    <p:sldLayoutId id="2147483695" r:id="rId4"/>
    <p:sldLayoutId id="2147483696" r:id="rId5"/>
    <p:sldLayoutId id="2147483697" r:id="rId6"/>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C234B4E8-0E65-9F42-A0C6-56393C9FFE1C}"/>
              </a:ext>
            </a:extLst>
          </p:cNvPr>
          <p:cNvSpPr/>
          <p:nvPr userDrawn="1"/>
        </p:nvSpPr>
        <p:spPr>
          <a:xfrm>
            <a:off x="199216" y="179073"/>
            <a:ext cx="1360652" cy="6452075"/>
          </a:xfrm>
          <a:prstGeom prst="rect">
            <a:avLst/>
          </a:prstGeom>
          <a:solidFill>
            <a:srgbClr val="0049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solidFill>
                <a:srgbClr val="008000"/>
              </a:solidFill>
              <a:latin typeface="Nunito" pitchFamily="2" charset="77"/>
            </a:endParaRPr>
          </a:p>
        </p:txBody>
      </p:sp>
      <p:pic>
        <p:nvPicPr>
          <p:cNvPr id="8" name="Image 7">
            <a:extLst>
              <a:ext uri="{FF2B5EF4-FFF2-40B4-BE49-F238E27FC236}">
                <a16:creationId xmlns:a16="http://schemas.microsoft.com/office/drawing/2014/main" xmlns="" id="{5B1C56B9-7212-7442-8E68-D56DB829D48E}"/>
              </a:ext>
            </a:extLst>
          </p:cNvPr>
          <p:cNvPicPr>
            <a:picLocks noChangeAspect="1"/>
          </p:cNvPicPr>
          <p:nvPr userDrawn="1"/>
        </p:nvPicPr>
        <p:blipFill rotWithShape="1">
          <a:blip r:embed="rId8">
            <a:alphaModFix amt="11000"/>
          </a:blip>
          <a:srcRect r="65519"/>
          <a:stretch/>
        </p:blipFill>
        <p:spPr>
          <a:xfrm>
            <a:off x="205013" y="4543178"/>
            <a:ext cx="1354855" cy="2083519"/>
          </a:xfrm>
          <a:prstGeom prst="rect">
            <a:avLst/>
          </a:prstGeom>
        </p:spPr>
      </p:pic>
      <p:pic>
        <p:nvPicPr>
          <p:cNvPr id="9" name="Image 8">
            <a:extLst>
              <a:ext uri="{FF2B5EF4-FFF2-40B4-BE49-F238E27FC236}">
                <a16:creationId xmlns:a16="http://schemas.microsoft.com/office/drawing/2014/main" xmlns="" id="{409447F8-A408-2443-85AC-9AD6177A5BA5}"/>
              </a:ext>
            </a:extLst>
          </p:cNvPr>
          <p:cNvPicPr>
            <a:picLocks noChangeAspect="1"/>
          </p:cNvPicPr>
          <p:nvPr userDrawn="1"/>
        </p:nvPicPr>
        <p:blipFill>
          <a:blip r:embed="rId9"/>
          <a:stretch>
            <a:fillRect/>
          </a:stretch>
        </p:blipFill>
        <p:spPr>
          <a:xfrm>
            <a:off x="703131" y="-1338373"/>
            <a:ext cx="1360651" cy="3130449"/>
          </a:xfrm>
          <a:prstGeom prst="rect">
            <a:avLst/>
          </a:prstGeom>
        </p:spPr>
      </p:pic>
      <p:pic>
        <p:nvPicPr>
          <p:cNvPr id="10" name="Image 9">
            <a:extLst>
              <a:ext uri="{FF2B5EF4-FFF2-40B4-BE49-F238E27FC236}">
                <a16:creationId xmlns:a16="http://schemas.microsoft.com/office/drawing/2014/main" xmlns="" id="{78ABB727-F515-0247-8669-BCF9B325A01C}"/>
              </a:ext>
            </a:extLst>
          </p:cNvPr>
          <p:cNvPicPr>
            <a:picLocks noChangeAspect="1"/>
          </p:cNvPicPr>
          <p:nvPr userDrawn="1"/>
        </p:nvPicPr>
        <p:blipFill>
          <a:blip r:embed="rId10"/>
          <a:stretch>
            <a:fillRect/>
          </a:stretch>
        </p:blipFill>
        <p:spPr>
          <a:xfrm>
            <a:off x="11110495" y="5909461"/>
            <a:ext cx="879994" cy="717236"/>
          </a:xfrm>
          <a:prstGeom prst="rect">
            <a:avLst/>
          </a:prstGeom>
        </p:spPr>
      </p:pic>
    </p:spTree>
    <p:extLst>
      <p:ext uri="{BB962C8B-B14F-4D97-AF65-F5344CB8AC3E}">
        <p14:creationId xmlns:p14="http://schemas.microsoft.com/office/powerpoint/2010/main" val="1711924701"/>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C234B4E8-0E65-9F42-A0C6-56393C9FFE1C}"/>
              </a:ext>
            </a:extLst>
          </p:cNvPr>
          <p:cNvSpPr/>
          <p:nvPr userDrawn="1"/>
        </p:nvSpPr>
        <p:spPr>
          <a:xfrm>
            <a:off x="199216" y="179073"/>
            <a:ext cx="1360652" cy="6452075"/>
          </a:xfrm>
          <a:prstGeom prst="rect">
            <a:avLst/>
          </a:prstGeom>
          <a:solidFill>
            <a:srgbClr val="F6C9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solidFill>
                <a:srgbClr val="008000"/>
              </a:solidFill>
              <a:latin typeface="Nunito" pitchFamily="2" charset="77"/>
            </a:endParaRPr>
          </a:p>
        </p:txBody>
      </p:sp>
      <p:pic>
        <p:nvPicPr>
          <p:cNvPr id="8" name="Image 7">
            <a:extLst>
              <a:ext uri="{FF2B5EF4-FFF2-40B4-BE49-F238E27FC236}">
                <a16:creationId xmlns:a16="http://schemas.microsoft.com/office/drawing/2014/main" xmlns="" id="{5B1C56B9-7212-7442-8E68-D56DB829D48E}"/>
              </a:ext>
            </a:extLst>
          </p:cNvPr>
          <p:cNvPicPr>
            <a:picLocks noChangeAspect="1"/>
          </p:cNvPicPr>
          <p:nvPr userDrawn="1"/>
        </p:nvPicPr>
        <p:blipFill rotWithShape="1">
          <a:blip r:embed="rId8">
            <a:alphaModFix amt="11000"/>
          </a:blip>
          <a:srcRect r="65519"/>
          <a:stretch/>
        </p:blipFill>
        <p:spPr>
          <a:xfrm>
            <a:off x="205013" y="4543178"/>
            <a:ext cx="1354855" cy="2083519"/>
          </a:xfrm>
          <a:prstGeom prst="rect">
            <a:avLst/>
          </a:prstGeom>
        </p:spPr>
      </p:pic>
      <p:pic>
        <p:nvPicPr>
          <p:cNvPr id="9" name="Image 8">
            <a:extLst>
              <a:ext uri="{FF2B5EF4-FFF2-40B4-BE49-F238E27FC236}">
                <a16:creationId xmlns:a16="http://schemas.microsoft.com/office/drawing/2014/main" xmlns="" id="{409447F8-A408-2443-85AC-9AD6177A5BA5}"/>
              </a:ext>
            </a:extLst>
          </p:cNvPr>
          <p:cNvPicPr>
            <a:picLocks noChangeAspect="1"/>
          </p:cNvPicPr>
          <p:nvPr userDrawn="1"/>
        </p:nvPicPr>
        <p:blipFill>
          <a:blip r:embed="rId9"/>
          <a:stretch>
            <a:fillRect/>
          </a:stretch>
        </p:blipFill>
        <p:spPr>
          <a:xfrm>
            <a:off x="703131" y="-1338373"/>
            <a:ext cx="1360651" cy="3130449"/>
          </a:xfrm>
          <a:prstGeom prst="rect">
            <a:avLst/>
          </a:prstGeom>
        </p:spPr>
      </p:pic>
      <p:pic>
        <p:nvPicPr>
          <p:cNvPr id="10" name="Image 9">
            <a:extLst>
              <a:ext uri="{FF2B5EF4-FFF2-40B4-BE49-F238E27FC236}">
                <a16:creationId xmlns:a16="http://schemas.microsoft.com/office/drawing/2014/main" xmlns="" id="{78ABB727-F515-0247-8669-BCF9B325A01C}"/>
              </a:ext>
            </a:extLst>
          </p:cNvPr>
          <p:cNvPicPr>
            <a:picLocks noChangeAspect="1"/>
          </p:cNvPicPr>
          <p:nvPr userDrawn="1"/>
        </p:nvPicPr>
        <p:blipFill>
          <a:blip r:embed="rId10"/>
          <a:stretch>
            <a:fillRect/>
          </a:stretch>
        </p:blipFill>
        <p:spPr>
          <a:xfrm>
            <a:off x="11110495" y="5909461"/>
            <a:ext cx="879994" cy="717236"/>
          </a:xfrm>
          <a:prstGeom prst="rect">
            <a:avLst/>
          </a:prstGeom>
        </p:spPr>
      </p:pic>
    </p:spTree>
    <p:extLst>
      <p:ext uri="{BB962C8B-B14F-4D97-AF65-F5344CB8AC3E}">
        <p14:creationId xmlns:p14="http://schemas.microsoft.com/office/powerpoint/2010/main" val="3078103391"/>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1" r:id="rId5"/>
    <p:sldLayoutId id="2147483710" r:id="rId6"/>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C234B4E8-0E65-9F42-A0C6-56393C9FFE1C}"/>
              </a:ext>
            </a:extLst>
          </p:cNvPr>
          <p:cNvSpPr/>
          <p:nvPr userDrawn="1"/>
        </p:nvSpPr>
        <p:spPr>
          <a:xfrm>
            <a:off x="199216" y="179073"/>
            <a:ext cx="1360652" cy="6452075"/>
          </a:xfrm>
          <a:prstGeom prst="rect">
            <a:avLst/>
          </a:prstGeom>
          <a:solidFill>
            <a:srgbClr val="1FA5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solidFill>
                <a:srgbClr val="008000"/>
              </a:solidFill>
              <a:latin typeface="Nunito" pitchFamily="2" charset="77"/>
            </a:endParaRPr>
          </a:p>
        </p:txBody>
      </p:sp>
      <p:pic>
        <p:nvPicPr>
          <p:cNvPr id="8" name="Image 7">
            <a:extLst>
              <a:ext uri="{FF2B5EF4-FFF2-40B4-BE49-F238E27FC236}">
                <a16:creationId xmlns:a16="http://schemas.microsoft.com/office/drawing/2014/main" xmlns="" id="{5B1C56B9-7212-7442-8E68-D56DB829D48E}"/>
              </a:ext>
            </a:extLst>
          </p:cNvPr>
          <p:cNvPicPr>
            <a:picLocks noChangeAspect="1"/>
          </p:cNvPicPr>
          <p:nvPr userDrawn="1"/>
        </p:nvPicPr>
        <p:blipFill rotWithShape="1">
          <a:blip r:embed="rId8">
            <a:alphaModFix amt="11000"/>
          </a:blip>
          <a:srcRect r="65519"/>
          <a:stretch/>
        </p:blipFill>
        <p:spPr>
          <a:xfrm>
            <a:off x="205013" y="4543178"/>
            <a:ext cx="1354855" cy="2083519"/>
          </a:xfrm>
          <a:prstGeom prst="rect">
            <a:avLst/>
          </a:prstGeom>
        </p:spPr>
      </p:pic>
      <p:pic>
        <p:nvPicPr>
          <p:cNvPr id="9" name="Image 8">
            <a:extLst>
              <a:ext uri="{FF2B5EF4-FFF2-40B4-BE49-F238E27FC236}">
                <a16:creationId xmlns:a16="http://schemas.microsoft.com/office/drawing/2014/main" xmlns="" id="{409447F8-A408-2443-85AC-9AD6177A5BA5}"/>
              </a:ext>
            </a:extLst>
          </p:cNvPr>
          <p:cNvPicPr>
            <a:picLocks noChangeAspect="1"/>
          </p:cNvPicPr>
          <p:nvPr userDrawn="1"/>
        </p:nvPicPr>
        <p:blipFill>
          <a:blip r:embed="rId9"/>
          <a:stretch>
            <a:fillRect/>
          </a:stretch>
        </p:blipFill>
        <p:spPr>
          <a:xfrm>
            <a:off x="703131" y="-1338373"/>
            <a:ext cx="1360651" cy="3130449"/>
          </a:xfrm>
          <a:prstGeom prst="rect">
            <a:avLst/>
          </a:prstGeom>
        </p:spPr>
      </p:pic>
      <p:pic>
        <p:nvPicPr>
          <p:cNvPr id="10" name="Image 9">
            <a:extLst>
              <a:ext uri="{FF2B5EF4-FFF2-40B4-BE49-F238E27FC236}">
                <a16:creationId xmlns:a16="http://schemas.microsoft.com/office/drawing/2014/main" xmlns="" id="{78ABB727-F515-0247-8669-BCF9B325A01C}"/>
              </a:ext>
            </a:extLst>
          </p:cNvPr>
          <p:cNvPicPr>
            <a:picLocks noChangeAspect="1"/>
          </p:cNvPicPr>
          <p:nvPr userDrawn="1"/>
        </p:nvPicPr>
        <p:blipFill>
          <a:blip r:embed="rId10"/>
          <a:stretch>
            <a:fillRect/>
          </a:stretch>
        </p:blipFill>
        <p:spPr>
          <a:xfrm>
            <a:off x="11110495" y="5909461"/>
            <a:ext cx="879994" cy="717236"/>
          </a:xfrm>
          <a:prstGeom prst="rect">
            <a:avLst/>
          </a:prstGeom>
        </p:spPr>
      </p:pic>
    </p:spTree>
    <p:extLst>
      <p:ext uri="{BB962C8B-B14F-4D97-AF65-F5344CB8AC3E}">
        <p14:creationId xmlns:p14="http://schemas.microsoft.com/office/powerpoint/2010/main" val="3504083224"/>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C234B4E8-0E65-9F42-A0C6-56393C9FFE1C}"/>
              </a:ext>
            </a:extLst>
          </p:cNvPr>
          <p:cNvSpPr/>
          <p:nvPr userDrawn="1"/>
        </p:nvSpPr>
        <p:spPr>
          <a:xfrm>
            <a:off x="199216" y="179073"/>
            <a:ext cx="1360652" cy="6452075"/>
          </a:xfrm>
          <a:prstGeom prst="rect">
            <a:avLst/>
          </a:prstGeom>
          <a:solidFill>
            <a:srgbClr val="3F12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solidFill>
                <a:srgbClr val="008000"/>
              </a:solidFill>
              <a:latin typeface="Nunito" pitchFamily="2" charset="77"/>
            </a:endParaRPr>
          </a:p>
        </p:txBody>
      </p:sp>
      <p:pic>
        <p:nvPicPr>
          <p:cNvPr id="8" name="Image 7">
            <a:extLst>
              <a:ext uri="{FF2B5EF4-FFF2-40B4-BE49-F238E27FC236}">
                <a16:creationId xmlns:a16="http://schemas.microsoft.com/office/drawing/2014/main" xmlns="" id="{5B1C56B9-7212-7442-8E68-D56DB829D48E}"/>
              </a:ext>
            </a:extLst>
          </p:cNvPr>
          <p:cNvPicPr>
            <a:picLocks noChangeAspect="1"/>
          </p:cNvPicPr>
          <p:nvPr userDrawn="1"/>
        </p:nvPicPr>
        <p:blipFill rotWithShape="1">
          <a:blip r:embed="rId8">
            <a:alphaModFix amt="11000"/>
          </a:blip>
          <a:srcRect r="65519"/>
          <a:stretch/>
        </p:blipFill>
        <p:spPr>
          <a:xfrm>
            <a:off x="205013" y="4543178"/>
            <a:ext cx="1354855" cy="2083519"/>
          </a:xfrm>
          <a:prstGeom prst="rect">
            <a:avLst/>
          </a:prstGeom>
        </p:spPr>
      </p:pic>
      <p:pic>
        <p:nvPicPr>
          <p:cNvPr id="9" name="Image 8">
            <a:extLst>
              <a:ext uri="{FF2B5EF4-FFF2-40B4-BE49-F238E27FC236}">
                <a16:creationId xmlns:a16="http://schemas.microsoft.com/office/drawing/2014/main" xmlns="" id="{409447F8-A408-2443-85AC-9AD6177A5BA5}"/>
              </a:ext>
            </a:extLst>
          </p:cNvPr>
          <p:cNvPicPr>
            <a:picLocks noChangeAspect="1"/>
          </p:cNvPicPr>
          <p:nvPr userDrawn="1"/>
        </p:nvPicPr>
        <p:blipFill>
          <a:blip r:embed="rId9"/>
          <a:stretch>
            <a:fillRect/>
          </a:stretch>
        </p:blipFill>
        <p:spPr>
          <a:xfrm>
            <a:off x="703131" y="-1338373"/>
            <a:ext cx="1360651" cy="3130449"/>
          </a:xfrm>
          <a:prstGeom prst="rect">
            <a:avLst/>
          </a:prstGeom>
        </p:spPr>
      </p:pic>
      <p:pic>
        <p:nvPicPr>
          <p:cNvPr id="10" name="Image 9">
            <a:extLst>
              <a:ext uri="{FF2B5EF4-FFF2-40B4-BE49-F238E27FC236}">
                <a16:creationId xmlns:a16="http://schemas.microsoft.com/office/drawing/2014/main" xmlns="" id="{78ABB727-F515-0247-8669-BCF9B325A01C}"/>
              </a:ext>
            </a:extLst>
          </p:cNvPr>
          <p:cNvPicPr>
            <a:picLocks noChangeAspect="1"/>
          </p:cNvPicPr>
          <p:nvPr userDrawn="1"/>
        </p:nvPicPr>
        <p:blipFill>
          <a:blip r:embed="rId10"/>
          <a:stretch>
            <a:fillRect/>
          </a:stretch>
        </p:blipFill>
        <p:spPr>
          <a:xfrm>
            <a:off x="11110495" y="5909461"/>
            <a:ext cx="879994" cy="717236"/>
          </a:xfrm>
          <a:prstGeom prst="rect">
            <a:avLst/>
          </a:prstGeom>
        </p:spPr>
      </p:pic>
    </p:spTree>
    <p:extLst>
      <p:ext uri="{BB962C8B-B14F-4D97-AF65-F5344CB8AC3E}">
        <p14:creationId xmlns:p14="http://schemas.microsoft.com/office/powerpoint/2010/main" val="3050979292"/>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C234B4E8-0E65-9F42-A0C6-56393C9FFE1C}"/>
              </a:ext>
            </a:extLst>
          </p:cNvPr>
          <p:cNvSpPr/>
          <p:nvPr userDrawn="1"/>
        </p:nvSpPr>
        <p:spPr>
          <a:xfrm>
            <a:off x="199216" y="179073"/>
            <a:ext cx="1360652" cy="6452075"/>
          </a:xfrm>
          <a:prstGeom prst="rect">
            <a:avLst/>
          </a:prstGeom>
          <a:solidFill>
            <a:srgbClr val="81B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solidFill>
                <a:srgbClr val="008000"/>
              </a:solidFill>
              <a:latin typeface="Nunito" pitchFamily="2" charset="77"/>
            </a:endParaRPr>
          </a:p>
        </p:txBody>
      </p:sp>
      <p:pic>
        <p:nvPicPr>
          <p:cNvPr id="8" name="Image 7">
            <a:extLst>
              <a:ext uri="{FF2B5EF4-FFF2-40B4-BE49-F238E27FC236}">
                <a16:creationId xmlns:a16="http://schemas.microsoft.com/office/drawing/2014/main" xmlns="" id="{5B1C56B9-7212-7442-8E68-D56DB829D48E}"/>
              </a:ext>
            </a:extLst>
          </p:cNvPr>
          <p:cNvPicPr>
            <a:picLocks noChangeAspect="1"/>
          </p:cNvPicPr>
          <p:nvPr userDrawn="1"/>
        </p:nvPicPr>
        <p:blipFill rotWithShape="1">
          <a:blip r:embed="rId8">
            <a:alphaModFix amt="11000"/>
          </a:blip>
          <a:srcRect r="65519"/>
          <a:stretch/>
        </p:blipFill>
        <p:spPr>
          <a:xfrm>
            <a:off x="205013" y="4543178"/>
            <a:ext cx="1354855" cy="2083519"/>
          </a:xfrm>
          <a:prstGeom prst="rect">
            <a:avLst/>
          </a:prstGeom>
        </p:spPr>
      </p:pic>
      <p:pic>
        <p:nvPicPr>
          <p:cNvPr id="9" name="Image 8">
            <a:extLst>
              <a:ext uri="{FF2B5EF4-FFF2-40B4-BE49-F238E27FC236}">
                <a16:creationId xmlns:a16="http://schemas.microsoft.com/office/drawing/2014/main" xmlns="" id="{409447F8-A408-2443-85AC-9AD6177A5BA5}"/>
              </a:ext>
            </a:extLst>
          </p:cNvPr>
          <p:cNvPicPr>
            <a:picLocks noChangeAspect="1"/>
          </p:cNvPicPr>
          <p:nvPr userDrawn="1"/>
        </p:nvPicPr>
        <p:blipFill>
          <a:blip r:embed="rId9"/>
          <a:stretch>
            <a:fillRect/>
          </a:stretch>
        </p:blipFill>
        <p:spPr>
          <a:xfrm>
            <a:off x="703131" y="-1338373"/>
            <a:ext cx="1360651" cy="3130449"/>
          </a:xfrm>
          <a:prstGeom prst="rect">
            <a:avLst/>
          </a:prstGeom>
        </p:spPr>
      </p:pic>
      <p:pic>
        <p:nvPicPr>
          <p:cNvPr id="10" name="Image 9">
            <a:extLst>
              <a:ext uri="{FF2B5EF4-FFF2-40B4-BE49-F238E27FC236}">
                <a16:creationId xmlns:a16="http://schemas.microsoft.com/office/drawing/2014/main" xmlns="" id="{78ABB727-F515-0247-8669-BCF9B325A01C}"/>
              </a:ext>
            </a:extLst>
          </p:cNvPr>
          <p:cNvPicPr>
            <a:picLocks noChangeAspect="1"/>
          </p:cNvPicPr>
          <p:nvPr userDrawn="1"/>
        </p:nvPicPr>
        <p:blipFill>
          <a:blip r:embed="rId10"/>
          <a:stretch>
            <a:fillRect/>
          </a:stretch>
        </p:blipFill>
        <p:spPr>
          <a:xfrm>
            <a:off x="11110495" y="5909461"/>
            <a:ext cx="879994" cy="717236"/>
          </a:xfrm>
          <a:prstGeom prst="rect">
            <a:avLst/>
          </a:prstGeom>
        </p:spPr>
      </p:pic>
    </p:spTree>
    <p:extLst>
      <p:ext uri="{BB962C8B-B14F-4D97-AF65-F5344CB8AC3E}">
        <p14:creationId xmlns:p14="http://schemas.microsoft.com/office/powerpoint/2010/main" val="2195443889"/>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9.xml"/><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0.xml"/><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1.xml"/><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2.xml"/><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4.xml"/><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5.xml"/><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6.xml"/><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7.xm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8.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a:xfrm>
            <a:off x="1305697" y="2039058"/>
            <a:ext cx="9486128" cy="976312"/>
          </a:xfrm>
        </p:spPr>
        <p:txBody>
          <a:bodyPr/>
          <a:lstStyle/>
          <a:p>
            <a:r>
              <a:rPr lang="fr-FR" dirty="0" smtClean="0"/>
              <a:t>Bilan 2019 et prévisions 2020</a:t>
            </a:r>
            <a:endParaRPr lang="fr-FR" dirty="0"/>
          </a:p>
        </p:txBody>
      </p:sp>
      <p:sp>
        <p:nvSpPr>
          <p:cNvPr id="3" name="Espace réservé du texte 2"/>
          <p:cNvSpPr>
            <a:spLocks noGrp="1"/>
          </p:cNvSpPr>
          <p:nvPr>
            <p:ph type="body" sz="quarter" idx="11"/>
          </p:nvPr>
        </p:nvSpPr>
        <p:spPr/>
        <p:txBody>
          <a:bodyPr/>
          <a:lstStyle/>
          <a:p>
            <a:r>
              <a:rPr lang="fr-FR" dirty="0" smtClean="0"/>
              <a:t>Conférence de </a:t>
            </a:r>
            <a:r>
              <a:rPr lang="fr-FR" dirty="0"/>
              <a:t>presse – </a:t>
            </a:r>
            <a:r>
              <a:rPr lang="fr-FR" dirty="0" smtClean="0"/>
              <a:t>12 décembre 2019</a:t>
            </a:r>
            <a:endParaRPr lang="fr-FR" dirty="0"/>
          </a:p>
        </p:txBody>
      </p:sp>
    </p:spTree>
    <p:extLst>
      <p:ext uri="{BB962C8B-B14F-4D97-AF65-F5344CB8AC3E}">
        <p14:creationId xmlns:p14="http://schemas.microsoft.com/office/powerpoint/2010/main" val="125310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texte 2"/>
          <p:cNvSpPr>
            <a:spLocks noGrp="1"/>
          </p:cNvSpPr>
          <p:nvPr>
            <p:ph type="body" sz="quarter" idx="14"/>
          </p:nvPr>
        </p:nvSpPr>
        <p:spPr/>
        <p:txBody>
          <a:bodyPr/>
          <a:lstStyle/>
          <a:p>
            <a:r>
              <a:rPr lang="fr-FR" dirty="0" smtClean="0"/>
              <a:t>Le non résidentiel neuf</a:t>
            </a:r>
            <a:endParaRPr lang="fr-FR" dirty="0"/>
          </a:p>
        </p:txBody>
      </p:sp>
      <p:sp>
        <p:nvSpPr>
          <p:cNvPr id="4" name="Espace réservé du texte 3"/>
          <p:cNvSpPr>
            <a:spLocks noGrp="1"/>
          </p:cNvSpPr>
          <p:nvPr>
            <p:ph type="body" sz="quarter" idx="15"/>
          </p:nvPr>
        </p:nvSpPr>
        <p:spPr/>
        <p:txBody>
          <a:bodyPr/>
          <a:lstStyle/>
          <a:p>
            <a:pPr marL="0" indent="0">
              <a:buNone/>
            </a:pPr>
            <a:r>
              <a:rPr lang="fr-FR" dirty="0" smtClean="0"/>
              <a:t>Lien entre permis, mises en chantier et production</a:t>
            </a:r>
            <a:endParaRPr lang="fr-FR" dirty="0"/>
          </a:p>
        </p:txBody>
      </p:sp>
      <p:sp>
        <p:nvSpPr>
          <p:cNvPr id="5" name="Espace réservé du texte 4"/>
          <p:cNvSpPr>
            <a:spLocks noGrp="1"/>
          </p:cNvSpPr>
          <p:nvPr>
            <p:ph type="body" sz="quarter" idx="16"/>
          </p:nvPr>
        </p:nvSpPr>
        <p:spPr/>
        <p:txBody>
          <a:bodyPr/>
          <a:lstStyle/>
          <a:p>
            <a:r>
              <a:rPr lang="fr-FR" dirty="0"/>
              <a:t>Source : FFB d’après MTES/</a:t>
            </a:r>
            <a:r>
              <a:rPr lang="en-US" dirty="0"/>
              <a:t>CGDD/SDES</a:t>
            </a:r>
            <a:r>
              <a:rPr lang="fr-FR" dirty="0"/>
              <a:t>, </a:t>
            </a:r>
            <a:r>
              <a:rPr lang="fr-FR" dirty="0" smtClean="0"/>
              <a:t>Sit@del2</a:t>
            </a:r>
            <a:endParaRPr lang="fr-FR" dirty="0"/>
          </a:p>
        </p:txBody>
      </p:sp>
      <p:graphicFrame>
        <p:nvGraphicFramePr>
          <p:cNvPr id="8" name="Espace réservé du graphique 7"/>
          <p:cNvGraphicFramePr>
            <a:graphicFrameLocks noGrp="1"/>
          </p:cNvGraphicFramePr>
          <p:nvPr>
            <p:ph type="chart" sz="quarter" idx="17"/>
            <p:extLst>
              <p:ext uri="{D42A27DB-BD31-4B8C-83A1-F6EECF244321}">
                <p14:modId xmlns:p14="http://schemas.microsoft.com/office/powerpoint/2010/main" val="3864322569"/>
              </p:ext>
            </p:extLst>
          </p:nvPr>
        </p:nvGraphicFramePr>
        <p:xfrm>
          <a:off x="2033588" y="1998663"/>
          <a:ext cx="9752012" cy="43164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173415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texte 2"/>
          <p:cNvSpPr>
            <a:spLocks noGrp="1"/>
          </p:cNvSpPr>
          <p:nvPr>
            <p:ph type="body" sz="quarter" idx="14"/>
          </p:nvPr>
        </p:nvSpPr>
        <p:spPr/>
        <p:txBody>
          <a:bodyPr/>
          <a:lstStyle/>
          <a:p>
            <a:r>
              <a:rPr lang="fr-FR" dirty="0" smtClean="0"/>
              <a:t>L’amélioration-entretien</a:t>
            </a:r>
            <a:endParaRPr lang="fr-FR" dirty="0"/>
          </a:p>
        </p:txBody>
      </p:sp>
      <p:sp>
        <p:nvSpPr>
          <p:cNvPr id="4" name="Espace réservé du texte 3"/>
          <p:cNvSpPr>
            <a:spLocks noGrp="1"/>
          </p:cNvSpPr>
          <p:nvPr>
            <p:ph type="body" sz="quarter" idx="15"/>
          </p:nvPr>
        </p:nvSpPr>
        <p:spPr/>
        <p:txBody>
          <a:bodyPr/>
          <a:lstStyle/>
          <a:p>
            <a:pPr marL="0" indent="0">
              <a:buNone/>
            </a:pPr>
            <a:r>
              <a:rPr lang="fr-FR" dirty="0"/>
              <a:t>Évolutions </a:t>
            </a:r>
            <a:r>
              <a:rPr lang="fr-FR" sz="2400" dirty="0"/>
              <a:t>(en volume) </a:t>
            </a:r>
            <a:r>
              <a:rPr lang="fr-FR" dirty="0"/>
              <a:t>de l’activité </a:t>
            </a:r>
            <a:r>
              <a:rPr lang="fr-FR" sz="2400" dirty="0" smtClean="0"/>
              <a:t>(</a:t>
            </a:r>
            <a:r>
              <a:rPr lang="fr-FR" sz="2400" dirty="0"/>
              <a:t>en glissement annuel sur </a:t>
            </a:r>
            <a:r>
              <a:rPr lang="fr-FR" sz="2400" dirty="0" smtClean="0"/>
              <a:t/>
            </a:r>
            <a:br>
              <a:rPr lang="fr-FR" sz="2400" dirty="0" smtClean="0"/>
            </a:br>
            <a:r>
              <a:rPr lang="fr-FR" sz="2400" dirty="0" smtClean="0"/>
              <a:t>1 </a:t>
            </a:r>
            <a:r>
              <a:rPr lang="fr-FR" sz="2400" dirty="0"/>
              <a:t>trimestre, en % et en </a:t>
            </a:r>
            <a:r>
              <a:rPr lang="fr-FR" sz="2400" dirty="0" smtClean="0"/>
              <a:t>volume)</a:t>
            </a:r>
            <a:endParaRPr lang="fr-FR" sz="2400" dirty="0"/>
          </a:p>
        </p:txBody>
      </p:sp>
      <p:sp>
        <p:nvSpPr>
          <p:cNvPr id="5" name="Espace réservé du texte 4"/>
          <p:cNvSpPr>
            <a:spLocks noGrp="1"/>
          </p:cNvSpPr>
          <p:nvPr>
            <p:ph type="body" sz="quarter" idx="16"/>
          </p:nvPr>
        </p:nvSpPr>
        <p:spPr/>
        <p:txBody>
          <a:bodyPr/>
          <a:lstStyle/>
          <a:p>
            <a:r>
              <a:rPr lang="fr-FR" dirty="0"/>
              <a:t>Source : FFB/Réseau des </a:t>
            </a:r>
            <a:r>
              <a:rPr lang="fr-FR" dirty="0" smtClean="0"/>
              <a:t>CERC</a:t>
            </a:r>
            <a:endParaRPr lang="fr-FR" dirty="0"/>
          </a:p>
        </p:txBody>
      </p:sp>
      <p:graphicFrame>
        <p:nvGraphicFramePr>
          <p:cNvPr id="8" name="Espace réservé du graphique 7"/>
          <p:cNvGraphicFramePr>
            <a:graphicFrameLocks noGrp="1"/>
          </p:cNvGraphicFramePr>
          <p:nvPr>
            <p:ph type="chart" sz="quarter" idx="17"/>
            <p:extLst>
              <p:ext uri="{D42A27DB-BD31-4B8C-83A1-F6EECF244321}">
                <p14:modId xmlns:p14="http://schemas.microsoft.com/office/powerpoint/2010/main" val="472707698"/>
              </p:ext>
            </p:extLst>
          </p:nvPr>
        </p:nvGraphicFramePr>
        <p:xfrm>
          <a:off x="2033588" y="2159999"/>
          <a:ext cx="9752012" cy="41550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335639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texte 2"/>
          <p:cNvSpPr>
            <a:spLocks noGrp="1"/>
          </p:cNvSpPr>
          <p:nvPr>
            <p:ph type="body" sz="quarter" idx="14"/>
          </p:nvPr>
        </p:nvSpPr>
        <p:spPr/>
        <p:txBody>
          <a:bodyPr/>
          <a:lstStyle/>
          <a:p>
            <a:r>
              <a:rPr lang="fr-FR" dirty="0" smtClean="0"/>
              <a:t>L’amélioration-entretien</a:t>
            </a:r>
            <a:endParaRPr lang="fr-FR" dirty="0"/>
          </a:p>
        </p:txBody>
      </p:sp>
      <p:sp>
        <p:nvSpPr>
          <p:cNvPr id="4" name="Espace réservé du texte 3"/>
          <p:cNvSpPr>
            <a:spLocks noGrp="1"/>
          </p:cNvSpPr>
          <p:nvPr>
            <p:ph type="body" sz="quarter" idx="15"/>
          </p:nvPr>
        </p:nvSpPr>
        <p:spPr/>
        <p:txBody>
          <a:bodyPr/>
          <a:lstStyle/>
          <a:p>
            <a:pPr marL="0" indent="0">
              <a:buNone/>
            </a:pPr>
            <a:r>
              <a:rPr lang="fr-FR" dirty="0" smtClean="0"/>
              <a:t>Historique des transactions </a:t>
            </a:r>
            <a:r>
              <a:rPr lang="fr-FR" dirty="0"/>
              <a:t>de logements </a:t>
            </a:r>
            <a:r>
              <a:rPr lang="fr-FR" dirty="0" smtClean="0"/>
              <a:t>anciens</a:t>
            </a:r>
            <a:endParaRPr lang="fr-FR" sz="2400" dirty="0"/>
          </a:p>
        </p:txBody>
      </p:sp>
      <p:sp>
        <p:nvSpPr>
          <p:cNvPr id="5" name="Espace réservé du texte 4"/>
          <p:cNvSpPr>
            <a:spLocks noGrp="1"/>
          </p:cNvSpPr>
          <p:nvPr>
            <p:ph type="body" sz="quarter" idx="16"/>
          </p:nvPr>
        </p:nvSpPr>
        <p:spPr>
          <a:xfrm>
            <a:off x="2033587" y="6468533"/>
            <a:ext cx="5900738" cy="284692"/>
          </a:xfrm>
        </p:spPr>
        <p:txBody>
          <a:bodyPr/>
          <a:lstStyle/>
          <a:p>
            <a:r>
              <a:rPr lang="fr-FR" dirty="0"/>
              <a:t>Source : MTES/CGEDD d’après </a:t>
            </a:r>
            <a:r>
              <a:rPr lang="fr-FR" dirty="0" smtClean="0"/>
              <a:t>Direction générale des finances publiques (DGFiP) </a:t>
            </a:r>
            <a:r>
              <a:rPr lang="fr-FR" dirty="0"/>
              <a:t>et bases </a:t>
            </a:r>
            <a:r>
              <a:rPr lang="fr-FR" dirty="0" smtClean="0"/>
              <a:t>notariales</a:t>
            </a:r>
            <a:endParaRPr lang="fr-FR" dirty="0"/>
          </a:p>
        </p:txBody>
      </p:sp>
      <p:graphicFrame>
        <p:nvGraphicFramePr>
          <p:cNvPr id="8" name="Espace réservé du graphique 7"/>
          <p:cNvGraphicFramePr>
            <a:graphicFrameLocks noGrp="1"/>
          </p:cNvGraphicFramePr>
          <p:nvPr>
            <p:ph type="chart" sz="quarter" idx="17"/>
            <p:extLst>
              <p:ext uri="{D42A27DB-BD31-4B8C-83A1-F6EECF244321}">
                <p14:modId xmlns:p14="http://schemas.microsoft.com/office/powerpoint/2010/main" val="3500981413"/>
              </p:ext>
            </p:extLst>
          </p:nvPr>
        </p:nvGraphicFramePr>
        <p:xfrm>
          <a:off x="2033588" y="1998663"/>
          <a:ext cx="9752012" cy="38877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317072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texte 2"/>
          <p:cNvSpPr>
            <a:spLocks noGrp="1"/>
          </p:cNvSpPr>
          <p:nvPr>
            <p:ph type="body" sz="quarter" idx="14"/>
          </p:nvPr>
        </p:nvSpPr>
        <p:spPr/>
        <p:txBody>
          <a:bodyPr/>
          <a:lstStyle/>
          <a:p>
            <a:r>
              <a:rPr lang="fr-FR" dirty="0" smtClean="0"/>
              <a:t>L’amélioration-entretien</a:t>
            </a:r>
            <a:endParaRPr lang="fr-FR" dirty="0"/>
          </a:p>
        </p:txBody>
      </p:sp>
      <p:sp>
        <p:nvSpPr>
          <p:cNvPr id="4" name="Espace réservé du texte 3"/>
          <p:cNvSpPr>
            <a:spLocks noGrp="1"/>
          </p:cNvSpPr>
          <p:nvPr>
            <p:ph type="body" sz="quarter" idx="15"/>
          </p:nvPr>
        </p:nvSpPr>
        <p:spPr/>
        <p:txBody>
          <a:bodyPr/>
          <a:lstStyle/>
          <a:p>
            <a:pPr marL="0" indent="0">
              <a:buNone/>
            </a:pPr>
            <a:r>
              <a:rPr lang="fr-FR" dirty="0" smtClean="0"/>
              <a:t>Production de crédit immobilier </a:t>
            </a:r>
            <a:r>
              <a:rPr lang="fr-FR" sz="2400" dirty="0" smtClean="0"/>
              <a:t>(en niveau annuel glissant)</a:t>
            </a:r>
            <a:endParaRPr lang="fr-FR" sz="2400" dirty="0"/>
          </a:p>
        </p:txBody>
      </p:sp>
      <p:sp>
        <p:nvSpPr>
          <p:cNvPr id="5" name="Espace réservé du texte 4"/>
          <p:cNvSpPr>
            <a:spLocks noGrp="1"/>
          </p:cNvSpPr>
          <p:nvPr>
            <p:ph type="body" sz="quarter" idx="16"/>
          </p:nvPr>
        </p:nvSpPr>
        <p:spPr/>
        <p:txBody>
          <a:bodyPr/>
          <a:lstStyle/>
          <a:p>
            <a:r>
              <a:rPr lang="fr-FR" dirty="0"/>
              <a:t>Source : </a:t>
            </a:r>
            <a:r>
              <a:rPr lang="fr-FR" dirty="0" smtClean="0"/>
              <a:t>OPCI</a:t>
            </a:r>
            <a:endParaRPr lang="fr-FR" dirty="0"/>
          </a:p>
        </p:txBody>
      </p:sp>
      <p:pic>
        <p:nvPicPr>
          <p:cNvPr id="10" name="Image 9"/>
          <p:cNvPicPr>
            <a:picLocks/>
          </p:cNvPicPr>
          <p:nvPr/>
        </p:nvPicPr>
        <p:blipFill>
          <a:blip r:embed="rId3">
            <a:extLst>
              <a:ext uri="{28A0092B-C50C-407E-A947-70E740481C1C}">
                <a14:useLocalDpi xmlns:a14="http://schemas.microsoft.com/office/drawing/2010/main" val="0"/>
              </a:ext>
            </a:extLst>
          </a:blip>
          <a:stretch>
            <a:fillRect/>
          </a:stretch>
        </p:blipFill>
        <p:spPr>
          <a:xfrm>
            <a:off x="2034000" y="1998000"/>
            <a:ext cx="9752400" cy="3758400"/>
          </a:xfrm>
          <a:prstGeom prst="rect">
            <a:avLst/>
          </a:prstGeom>
        </p:spPr>
      </p:pic>
    </p:spTree>
    <p:extLst>
      <p:ext uri="{BB962C8B-B14F-4D97-AF65-F5344CB8AC3E}">
        <p14:creationId xmlns:p14="http://schemas.microsoft.com/office/powerpoint/2010/main" val="19989910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texte 2"/>
          <p:cNvSpPr>
            <a:spLocks noGrp="1"/>
          </p:cNvSpPr>
          <p:nvPr>
            <p:ph type="body" sz="quarter" idx="14"/>
          </p:nvPr>
        </p:nvSpPr>
        <p:spPr/>
        <p:txBody>
          <a:bodyPr/>
          <a:lstStyle/>
          <a:p>
            <a:r>
              <a:rPr lang="fr-FR" dirty="0" smtClean="0"/>
              <a:t>Bilan 2019 et prévisions 2020</a:t>
            </a:r>
            <a:endParaRPr lang="fr-FR" dirty="0"/>
          </a:p>
        </p:txBody>
      </p:sp>
      <p:sp>
        <p:nvSpPr>
          <p:cNvPr id="4" name="Espace réservé du texte 3"/>
          <p:cNvSpPr>
            <a:spLocks noGrp="1"/>
          </p:cNvSpPr>
          <p:nvPr>
            <p:ph type="body" sz="quarter" idx="15"/>
          </p:nvPr>
        </p:nvSpPr>
        <p:spPr/>
        <p:txBody>
          <a:bodyPr/>
          <a:lstStyle/>
          <a:p>
            <a:pPr marL="0" indent="0">
              <a:buNone/>
            </a:pPr>
            <a:r>
              <a:rPr lang="fr-FR" dirty="0" smtClean="0"/>
              <a:t>Évolutions annuelles</a:t>
            </a:r>
            <a:endParaRPr lang="fr-FR" sz="2400" dirty="0"/>
          </a:p>
        </p:txBody>
      </p:sp>
      <p:sp>
        <p:nvSpPr>
          <p:cNvPr id="5" name="Espace réservé du texte 4"/>
          <p:cNvSpPr>
            <a:spLocks noGrp="1"/>
          </p:cNvSpPr>
          <p:nvPr>
            <p:ph type="body" sz="quarter" idx="16"/>
          </p:nvPr>
        </p:nvSpPr>
        <p:spPr/>
        <p:txBody>
          <a:bodyPr/>
          <a:lstStyle/>
          <a:p>
            <a:r>
              <a:rPr lang="fr-FR" dirty="0"/>
              <a:t>Source : </a:t>
            </a:r>
            <a:r>
              <a:rPr lang="fr-FR" dirty="0" smtClean="0"/>
              <a:t>FFB</a:t>
            </a:r>
            <a:endParaRPr lang="fr-FR" dirty="0"/>
          </a:p>
        </p:txBody>
      </p:sp>
      <p:graphicFrame>
        <p:nvGraphicFramePr>
          <p:cNvPr id="8" name="Espace réservé du tableau 6"/>
          <p:cNvGraphicFramePr>
            <a:graphicFrameLocks noGrp="1"/>
          </p:cNvGraphicFramePr>
          <p:nvPr>
            <p:ph type="chart" sz="quarter" idx="17"/>
            <p:extLst>
              <p:ext uri="{D42A27DB-BD31-4B8C-83A1-F6EECF244321}">
                <p14:modId xmlns:p14="http://schemas.microsoft.com/office/powerpoint/2010/main" val="4211053223"/>
              </p:ext>
            </p:extLst>
          </p:nvPr>
        </p:nvGraphicFramePr>
        <p:xfrm>
          <a:off x="2033588" y="1998663"/>
          <a:ext cx="9752401" cy="3896625"/>
        </p:xfrm>
        <a:graphic>
          <a:graphicData uri="http://schemas.openxmlformats.org/drawingml/2006/table">
            <a:tbl>
              <a:tblPr firstRow="1" bandRow="1">
                <a:tableStyleId>{5C22544A-7EE6-4342-B048-85BDC9FD1C3A}</a:tableStyleId>
              </a:tblPr>
              <a:tblGrid>
                <a:gridCol w="3580105">
                  <a:extLst>
                    <a:ext uri="{9D8B030D-6E8A-4147-A177-3AD203B41FA5}">
                      <a16:colId xmlns:a16="http://schemas.microsoft.com/office/drawing/2014/main" xmlns="" val="20000"/>
                    </a:ext>
                  </a:extLst>
                </a:gridCol>
                <a:gridCol w="2058150">
                  <a:extLst>
                    <a:ext uri="{9D8B030D-6E8A-4147-A177-3AD203B41FA5}">
                      <a16:colId xmlns:a16="http://schemas.microsoft.com/office/drawing/2014/main" xmlns="" val="20001"/>
                    </a:ext>
                  </a:extLst>
                </a:gridCol>
                <a:gridCol w="2056617">
                  <a:extLst>
                    <a:ext uri="{9D8B030D-6E8A-4147-A177-3AD203B41FA5}">
                      <a16:colId xmlns:a16="http://schemas.microsoft.com/office/drawing/2014/main" xmlns="" val="20002"/>
                    </a:ext>
                  </a:extLst>
                </a:gridCol>
                <a:gridCol w="2057529">
                  <a:extLst>
                    <a:ext uri="{9D8B030D-6E8A-4147-A177-3AD203B41FA5}">
                      <a16:colId xmlns:a16="http://schemas.microsoft.com/office/drawing/2014/main" xmlns="" val="20003"/>
                    </a:ext>
                  </a:extLst>
                </a:gridCol>
              </a:tblGrid>
              <a:tr h="787665">
                <a:tc>
                  <a:txBody>
                    <a:bodyPr/>
                    <a:lstStyle/>
                    <a:p>
                      <a:pPr algn="ctr"/>
                      <a:r>
                        <a:rPr lang="fr-FR" sz="2800" b="0" i="1" dirty="0" smtClean="0">
                          <a:solidFill>
                            <a:schemeClr val="bg1"/>
                          </a:solidFill>
                          <a:latin typeface="Candara" panose="020E0502030303020204" pitchFamily="34" charset="0"/>
                        </a:rPr>
                        <a:t>(p)</a:t>
                      </a:r>
                      <a:r>
                        <a:rPr lang="fr-FR" sz="2800" b="0" i="1" baseline="0" dirty="0" smtClean="0">
                          <a:solidFill>
                            <a:schemeClr val="bg1"/>
                          </a:solidFill>
                          <a:latin typeface="Candara" panose="020E0502030303020204" pitchFamily="34" charset="0"/>
                        </a:rPr>
                        <a:t> = prévu</a:t>
                      </a:r>
                      <a:endParaRPr lang="fr-FR" sz="2800" b="0" i="1" dirty="0">
                        <a:solidFill>
                          <a:schemeClr val="bg1"/>
                        </a:solidFill>
                        <a:latin typeface="Candara" panose="020E0502030303020204" pitchFamily="34" charset="0"/>
                      </a:endParaRPr>
                    </a:p>
                  </a:txBody>
                  <a:tcPr anchor="ctr">
                    <a:solidFill>
                      <a:srgbClr val="004996"/>
                    </a:solidFill>
                  </a:tcPr>
                </a:tc>
                <a:tc>
                  <a:txBody>
                    <a:bodyPr/>
                    <a:lstStyle/>
                    <a:p>
                      <a:pPr algn="ctr"/>
                      <a:r>
                        <a:rPr lang="fr-FR" sz="2800" b="0" dirty="0" smtClean="0">
                          <a:solidFill>
                            <a:schemeClr val="bg1"/>
                          </a:solidFill>
                          <a:latin typeface="Candara" panose="020E0502030303020204" pitchFamily="34" charset="0"/>
                        </a:rPr>
                        <a:t>2018</a:t>
                      </a:r>
                      <a:endParaRPr lang="fr-FR" sz="2800" b="0" dirty="0">
                        <a:solidFill>
                          <a:schemeClr val="bg1"/>
                        </a:solidFill>
                        <a:latin typeface="Candara" panose="020E0502030303020204" pitchFamily="34" charset="0"/>
                      </a:endParaRPr>
                    </a:p>
                  </a:txBody>
                  <a:tcPr anchor="ctr">
                    <a:solidFill>
                      <a:srgbClr val="004996"/>
                    </a:solidFill>
                  </a:tcPr>
                </a:tc>
                <a:tc>
                  <a:txBody>
                    <a:bodyPr/>
                    <a:lstStyle/>
                    <a:p>
                      <a:pPr algn="ctr"/>
                      <a:r>
                        <a:rPr lang="fr-FR" sz="2800" b="0" i="0" dirty="0" smtClean="0">
                          <a:solidFill>
                            <a:schemeClr val="bg1"/>
                          </a:solidFill>
                          <a:latin typeface="Candara" panose="020E0502030303020204" pitchFamily="34" charset="0"/>
                        </a:rPr>
                        <a:t>2019 (e)</a:t>
                      </a:r>
                      <a:endParaRPr lang="fr-FR" sz="2800" b="0" i="0" dirty="0">
                        <a:solidFill>
                          <a:schemeClr val="bg1"/>
                        </a:solidFill>
                        <a:latin typeface="Candara" panose="020E0502030303020204" pitchFamily="34" charset="0"/>
                      </a:endParaRPr>
                    </a:p>
                  </a:txBody>
                  <a:tcPr anchor="ctr">
                    <a:solidFill>
                      <a:srgbClr val="00499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800" b="0" i="1" dirty="0" smtClean="0">
                          <a:solidFill>
                            <a:schemeClr val="bg1"/>
                          </a:solidFill>
                          <a:latin typeface="Candara" panose="020E0502030303020204" pitchFamily="34" charset="0"/>
                        </a:rPr>
                        <a:t>2020</a:t>
                      </a:r>
                      <a:r>
                        <a:rPr lang="fr-FR" sz="2800" b="0" i="1" baseline="0" dirty="0" smtClean="0">
                          <a:solidFill>
                            <a:schemeClr val="bg1"/>
                          </a:solidFill>
                          <a:latin typeface="Candara" panose="020E0502030303020204" pitchFamily="34" charset="0"/>
                        </a:rPr>
                        <a:t> (p)</a:t>
                      </a:r>
                      <a:endParaRPr lang="fr-FR" sz="2800" b="0" i="1" dirty="0">
                        <a:solidFill>
                          <a:schemeClr val="bg1"/>
                        </a:solidFill>
                        <a:latin typeface="Candara" panose="020E0502030303020204" pitchFamily="34" charset="0"/>
                      </a:endParaRPr>
                    </a:p>
                  </a:txBody>
                  <a:tcPr anchor="ctr">
                    <a:solidFill>
                      <a:srgbClr val="004996"/>
                    </a:solidFill>
                  </a:tcPr>
                </a:tc>
                <a:extLst>
                  <a:ext uri="{0D108BD9-81ED-4DB2-BD59-A6C34878D82A}">
                    <a16:rowId xmlns:a16="http://schemas.microsoft.com/office/drawing/2014/main" xmlns="" val="10000"/>
                  </a:ext>
                </a:extLst>
              </a:tr>
              <a:tr h="488112">
                <a:tc>
                  <a:txBody>
                    <a:bodyPr/>
                    <a:lstStyle/>
                    <a:p>
                      <a:pPr algn="l"/>
                      <a:r>
                        <a:rPr lang="fr-FR" sz="2800" dirty="0" smtClean="0">
                          <a:solidFill>
                            <a:srgbClr val="004996"/>
                          </a:solidFill>
                          <a:latin typeface="Candara" panose="020E0502030303020204" pitchFamily="34" charset="0"/>
                        </a:rPr>
                        <a:t>Neuf</a:t>
                      </a:r>
                      <a:endParaRPr lang="fr-FR" sz="2800" dirty="0">
                        <a:solidFill>
                          <a:srgbClr val="004996"/>
                        </a:solidFill>
                        <a:latin typeface="Candara" panose="020E0502030303020204" pitchFamily="34" charset="0"/>
                      </a:endParaRPr>
                    </a:p>
                  </a:txBody>
                  <a:tcPr anchor="ctr">
                    <a:solidFill>
                      <a:schemeClr val="accent5">
                        <a:lumMod val="40000"/>
                        <a:lumOff val="60000"/>
                      </a:schemeClr>
                    </a:solidFill>
                  </a:tcPr>
                </a:tc>
                <a:tc>
                  <a:txBody>
                    <a:bodyPr/>
                    <a:lstStyle/>
                    <a:p>
                      <a:pPr algn="ctr"/>
                      <a:r>
                        <a:rPr lang="fr-FR" sz="2800" i="0" dirty="0" smtClean="0">
                          <a:solidFill>
                            <a:srgbClr val="004996"/>
                          </a:solidFill>
                          <a:latin typeface="Candara" panose="020E0502030303020204" pitchFamily="34" charset="0"/>
                        </a:rPr>
                        <a:t>+2,6 %</a:t>
                      </a:r>
                      <a:endParaRPr lang="fr-FR" sz="2800" i="0" dirty="0">
                        <a:solidFill>
                          <a:srgbClr val="004996"/>
                        </a:solidFill>
                        <a:latin typeface="Candara" panose="020E0502030303020204" pitchFamily="34" charset="0"/>
                      </a:endParaRPr>
                    </a:p>
                  </a:txBody>
                  <a:tcPr anchor="ctr">
                    <a:solidFill>
                      <a:schemeClr val="accent5">
                        <a:lumMod val="40000"/>
                        <a:lumOff val="60000"/>
                      </a:schemeClr>
                    </a:solidFill>
                  </a:tcPr>
                </a:tc>
                <a:tc>
                  <a:txBody>
                    <a:bodyPr/>
                    <a:lstStyle/>
                    <a:p>
                      <a:pPr algn="ctr"/>
                      <a:r>
                        <a:rPr lang="fr-FR" sz="2800" i="0" dirty="0" smtClean="0">
                          <a:solidFill>
                            <a:srgbClr val="004996"/>
                          </a:solidFill>
                          <a:latin typeface="Candara" panose="020E0502030303020204" pitchFamily="34" charset="0"/>
                        </a:rPr>
                        <a:t>+2,4 %</a:t>
                      </a:r>
                      <a:endParaRPr lang="fr-FR" sz="2800" i="0" dirty="0">
                        <a:solidFill>
                          <a:srgbClr val="004996"/>
                        </a:solidFill>
                        <a:latin typeface="Candara" panose="020E0502030303020204" pitchFamily="34" charset="0"/>
                      </a:endParaRPr>
                    </a:p>
                  </a:txBody>
                  <a:tcPr anchor="ctr">
                    <a:solidFill>
                      <a:schemeClr val="accent5">
                        <a:lumMod val="40000"/>
                        <a:lumOff val="60000"/>
                      </a:schemeClr>
                    </a:solidFill>
                  </a:tcPr>
                </a:tc>
                <a:tc>
                  <a:txBody>
                    <a:bodyPr/>
                    <a:lstStyle/>
                    <a:p>
                      <a:pPr algn="ctr"/>
                      <a:r>
                        <a:rPr lang="fr-FR" sz="2800" i="1" dirty="0" smtClean="0">
                          <a:solidFill>
                            <a:srgbClr val="004996"/>
                          </a:solidFill>
                          <a:latin typeface="Candara" panose="020E0502030303020204" pitchFamily="34" charset="0"/>
                        </a:rPr>
                        <a:t>+0,5 %</a:t>
                      </a:r>
                      <a:endParaRPr lang="fr-FR" sz="2800" i="1" dirty="0">
                        <a:solidFill>
                          <a:srgbClr val="004996"/>
                        </a:solidFill>
                        <a:latin typeface="Candara" panose="020E0502030303020204" pitchFamily="34" charset="0"/>
                      </a:endParaRPr>
                    </a:p>
                  </a:txBody>
                  <a:tcPr anchor="ctr">
                    <a:solidFill>
                      <a:schemeClr val="accent5">
                        <a:lumMod val="40000"/>
                        <a:lumOff val="60000"/>
                      </a:schemeClr>
                    </a:solidFill>
                  </a:tcPr>
                </a:tc>
                <a:extLst>
                  <a:ext uri="{0D108BD9-81ED-4DB2-BD59-A6C34878D82A}">
                    <a16:rowId xmlns:a16="http://schemas.microsoft.com/office/drawing/2014/main" xmlns="" val="10001"/>
                  </a:ext>
                </a:extLst>
              </a:tr>
              <a:tr h="488112">
                <a:tc>
                  <a:txBody>
                    <a:bodyPr/>
                    <a:lstStyle/>
                    <a:p>
                      <a:pPr algn="r"/>
                      <a:r>
                        <a:rPr lang="fr-FR" sz="2800" dirty="0" smtClean="0">
                          <a:solidFill>
                            <a:srgbClr val="004996"/>
                          </a:solidFill>
                          <a:latin typeface="Candara" panose="020E0502030303020204" pitchFamily="34" charset="0"/>
                        </a:rPr>
                        <a:t> dont logement</a:t>
                      </a:r>
                      <a:endParaRPr lang="fr-FR" sz="2800" dirty="0">
                        <a:solidFill>
                          <a:srgbClr val="004996"/>
                        </a:solidFill>
                        <a:latin typeface="Candara" panose="020E0502030303020204" pitchFamily="34" charset="0"/>
                      </a:endParaRPr>
                    </a:p>
                  </a:txBody>
                  <a:tcPr anchor="ctr">
                    <a:solidFill>
                      <a:schemeClr val="accent5">
                        <a:lumMod val="20000"/>
                        <a:lumOff val="80000"/>
                      </a:schemeClr>
                    </a:solidFill>
                  </a:tcPr>
                </a:tc>
                <a:tc>
                  <a:txBody>
                    <a:bodyPr/>
                    <a:lstStyle/>
                    <a:p>
                      <a:pPr algn="r"/>
                      <a:r>
                        <a:rPr lang="fr-FR" sz="2800" i="0" dirty="0" smtClean="0">
                          <a:solidFill>
                            <a:srgbClr val="004996"/>
                          </a:solidFill>
                          <a:latin typeface="Candara" panose="020E0502030303020204" pitchFamily="34" charset="0"/>
                        </a:rPr>
                        <a:t>+0,7 %</a:t>
                      </a:r>
                      <a:endParaRPr lang="fr-FR" sz="2800" i="0" dirty="0">
                        <a:solidFill>
                          <a:srgbClr val="004996"/>
                        </a:solidFill>
                        <a:latin typeface="Candara" panose="020E0502030303020204" pitchFamily="34" charset="0"/>
                      </a:endParaRPr>
                    </a:p>
                  </a:txBody>
                  <a:tcPr anchor="ctr">
                    <a:solidFill>
                      <a:schemeClr val="accent5">
                        <a:lumMod val="20000"/>
                        <a:lumOff val="80000"/>
                      </a:schemeClr>
                    </a:solidFill>
                  </a:tcPr>
                </a:tc>
                <a:tc>
                  <a:txBody>
                    <a:bodyPr/>
                    <a:lstStyle/>
                    <a:p>
                      <a:pPr algn="r"/>
                      <a:r>
                        <a:rPr lang="fr-FR" sz="2800" i="0" dirty="0" smtClean="0">
                          <a:solidFill>
                            <a:srgbClr val="004996"/>
                          </a:solidFill>
                          <a:latin typeface="Candara" panose="020E0502030303020204" pitchFamily="34" charset="0"/>
                        </a:rPr>
                        <a:t>+0,8 %</a:t>
                      </a:r>
                      <a:endParaRPr lang="fr-FR" sz="2800" i="0" dirty="0">
                        <a:solidFill>
                          <a:srgbClr val="004996"/>
                        </a:solidFill>
                        <a:latin typeface="Candara" panose="020E0502030303020204" pitchFamily="34" charset="0"/>
                      </a:endParaRPr>
                    </a:p>
                  </a:txBody>
                  <a:tcPr anchor="ctr">
                    <a:solidFill>
                      <a:schemeClr val="accent5">
                        <a:lumMod val="20000"/>
                        <a:lumOff val="80000"/>
                      </a:schemeClr>
                    </a:solidFill>
                  </a:tcPr>
                </a:tc>
                <a:tc>
                  <a:txBody>
                    <a:bodyPr/>
                    <a:lstStyle/>
                    <a:p>
                      <a:pPr algn="r"/>
                      <a:r>
                        <a:rPr lang="fr-FR" sz="2800" i="1" dirty="0" smtClean="0">
                          <a:solidFill>
                            <a:srgbClr val="004996"/>
                          </a:solidFill>
                          <a:latin typeface="Candara" panose="020E0502030303020204" pitchFamily="34" charset="0"/>
                        </a:rPr>
                        <a:t>-1,0 %</a:t>
                      </a:r>
                      <a:endParaRPr lang="fr-FR" sz="2800" i="1" dirty="0">
                        <a:solidFill>
                          <a:srgbClr val="004996"/>
                        </a:solidFill>
                        <a:latin typeface="Candara" panose="020E0502030303020204" pitchFamily="34" charset="0"/>
                      </a:endParaRPr>
                    </a:p>
                  </a:txBody>
                  <a:tcPr anchor="ctr">
                    <a:solidFill>
                      <a:schemeClr val="accent5">
                        <a:lumMod val="20000"/>
                        <a:lumOff val="80000"/>
                      </a:schemeClr>
                    </a:solidFill>
                  </a:tcPr>
                </a:tc>
                <a:extLst>
                  <a:ext uri="{0D108BD9-81ED-4DB2-BD59-A6C34878D82A}">
                    <a16:rowId xmlns:a16="http://schemas.microsoft.com/office/drawing/2014/main" xmlns="" val="10002"/>
                  </a:ext>
                </a:extLst>
              </a:tr>
              <a:tr h="488112">
                <a:tc>
                  <a:txBody>
                    <a:bodyPr/>
                    <a:lstStyle/>
                    <a:p>
                      <a:pPr algn="r"/>
                      <a:r>
                        <a:rPr lang="fr-FR" sz="2800" dirty="0" smtClean="0">
                          <a:solidFill>
                            <a:srgbClr val="004996"/>
                          </a:solidFill>
                          <a:latin typeface="Candara" panose="020E0502030303020204" pitchFamily="34" charset="0"/>
                        </a:rPr>
                        <a:t> dont non résidentiel</a:t>
                      </a:r>
                      <a:endParaRPr lang="fr-FR" sz="2800" dirty="0">
                        <a:solidFill>
                          <a:srgbClr val="004996"/>
                        </a:solidFill>
                        <a:latin typeface="Candara" panose="020E0502030303020204" pitchFamily="34" charset="0"/>
                      </a:endParaRPr>
                    </a:p>
                  </a:txBody>
                  <a:tcPr anchor="ctr">
                    <a:solidFill>
                      <a:schemeClr val="accent5">
                        <a:lumMod val="40000"/>
                        <a:lumOff val="60000"/>
                      </a:schemeClr>
                    </a:solidFill>
                  </a:tcPr>
                </a:tc>
                <a:tc>
                  <a:txBody>
                    <a:bodyPr/>
                    <a:lstStyle/>
                    <a:p>
                      <a:pPr algn="r"/>
                      <a:r>
                        <a:rPr lang="fr-FR" sz="2800" i="0" dirty="0" smtClean="0">
                          <a:solidFill>
                            <a:srgbClr val="004996"/>
                          </a:solidFill>
                          <a:latin typeface="Candara" panose="020E0502030303020204" pitchFamily="34" charset="0"/>
                        </a:rPr>
                        <a:t>+6,0 %</a:t>
                      </a:r>
                      <a:endParaRPr lang="fr-FR" sz="2800" i="0" dirty="0">
                        <a:solidFill>
                          <a:srgbClr val="004996"/>
                        </a:solidFill>
                        <a:latin typeface="Candara" panose="020E0502030303020204" pitchFamily="34" charset="0"/>
                      </a:endParaRPr>
                    </a:p>
                  </a:txBody>
                  <a:tcPr anchor="ctr">
                    <a:solidFill>
                      <a:schemeClr val="accent5">
                        <a:lumMod val="40000"/>
                        <a:lumOff val="60000"/>
                      </a:schemeClr>
                    </a:solidFill>
                  </a:tcPr>
                </a:tc>
                <a:tc>
                  <a:txBody>
                    <a:bodyPr/>
                    <a:lstStyle/>
                    <a:p>
                      <a:pPr algn="r"/>
                      <a:r>
                        <a:rPr lang="fr-FR" sz="2800" i="0" dirty="0" smtClean="0">
                          <a:solidFill>
                            <a:srgbClr val="004996"/>
                          </a:solidFill>
                          <a:latin typeface="Candara" panose="020E0502030303020204" pitchFamily="34" charset="0"/>
                        </a:rPr>
                        <a:t>+5,1 %</a:t>
                      </a:r>
                      <a:endParaRPr lang="fr-FR" sz="2800" i="0" dirty="0">
                        <a:solidFill>
                          <a:srgbClr val="004996"/>
                        </a:solidFill>
                        <a:latin typeface="Candara" panose="020E0502030303020204" pitchFamily="34" charset="0"/>
                      </a:endParaRPr>
                    </a:p>
                  </a:txBody>
                  <a:tcPr anchor="ctr">
                    <a:solidFill>
                      <a:schemeClr val="accent5">
                        <a:lumMod val="40000"/>
                        <a:lumOff val="60000"/>
                      </a:schemeClr>
                    </a:solidFill>
                  </a:tcPr>
                </a:tc>
                <a:tc>
                  <a:txBody>
                    <a:bodyPr/>
                    <a:lstStyle/>
                    <a:p>
                      <a:pPr algn="r"/>
                      <a:r>
                        <a:rPr lang="fr-FR" sz="2800" i="1" dirty="0" smtClean="0">
                          <a:solidFill>
                            <a:srgbClr val="004996"/>
                          </a:solidFill>
                          <a:latin typeface="Candara" panose="020E0502030303020204" pitchFamily="34" charset="0"/>
                        </a:rPr>
                        <a:t>+2,8 %</a:t>
                      </a:r>
                      <a:endParaRPr lang="fr-FR" sz="2800" i="1" dirty="0">
                        <a:solidFill>
                          <a:srgbClr val="004996"/>
                        </a:solidFill>
                        <a:latin typeface="Candara" panose="020E0502030303020204" pitchFamily="34" charset="0"/>
                      </a:endParaRPr>
                    </a:p>
                  </a:txBody>
                  <a:tcPr anchor="ctr">
                    <a:solidFill>
                      <a:schemeClr val="accent5">
                        <a:lumMod val="40000"/>
                        <a:lumOff val="60000"/>
                      </a:schemeClr>
                    </a:solidFill>
                  </a:tcPr>
                </a:tc>
                <a:extLst>
                  <a:ext uri="{0D108BD9-81ED-4DB2-BD59-A6C34878D82A}">
                    <a16:rowId xmlns:a16="http://schemas.microsoft.com/office/drawing/2014/main" xmlns="" val="10003"/>
                  </a:ext>
                </a:extLst>
              </a:tr>
              <a:tr h="488112">
                <a:tc>
                  <a:txBody>
                    <a:bodyPr/>
                    <a:lstStyle/>
                    <a:p>
                      <a:pPr algn="l"/>
                      <a:r>
                        <a:rPr lang="fr-FR" sz="2800" dirty="0" smtClean="0">
                          <a:solidFill>
                            <a:srgbClr val="004996"/>
                          </a:solidFill>
                          <a:latin typeface="Candara" panose="020E0502030303020204" pitchFamily="34" charset="0"/>
                        </a:rPr>
                        <a:t>Amélioration-entretien</a:t>
                      </a:r>
                      <a:endParaRPr lang="fr-FR" sz="2800" dirty="0">
                        <a:solidFill>
                          <a:srgbClr val="004996"/>
                        </a:solidFill>
                        <a:latin typeface="Candara" panose="020E0502030303020204" pitchFamily="34" charset="0"/>
                      </a:endParaRPr>
                    </a:p>
                  </a:txBody>
                  <a:tcPr marL="46800" marR="46800" anchor="ctr">
                    <a:lnB w="28575"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ctr"/>
                      <a:r>
                        <a:rPr lang="fr-FR" sz="2800" i="0" dirty="0" smtClean="0">
                          <a:solidFill>
                            <a:srgbClr val="004996"/>
                          </a:solidFill>
                          <a:latin typeface="Candara" panose="020E0502030303020204" pitchFamily="34" charset="0"/>
                        </a:rPr>
                        <a:t>+0,2 %</a:t>
                      </a:r>
                      <a:endParaRPr lang="fr-FR" sz="2800" i="0" dirty="0">
                        <a:solidFill>
                          <a:srgbClr val="004996"/>
                        </a:solidFill>
                        <a:latin typeface="Candara" panose="020E0502030303020204" pitchFamily="34" charset="0"/>
                      </a:endParaRPr>
                    </a:p>
                  </a:txBody>
                  <a:tcPr anchor="ctr">
                    <a:lnB w="28575"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ctr"/>
                      <a:r>
                        <a:rPr lang="fr-FR" sz="2800" i="0" dirty="0" smtClean="0">
                          <a:solidFill>
                            <a:srgbClr val="004996"/>
                          </a:solidFill>
                          <a:latin typeface="Candara" panose="020E0502030303020204" pitchFamily="34" charset="0"/>
                        </a:rPr>
                        <a:t>+0,2 %</a:t>
                      </a:r>
                      <a:endParaRPr lang="fr-FR" sz="2800" i="0" dirty="0">
                        <a:solidFill>
                          <a:srgbClr val="004996"/>
                        </a:solidFill>
                        <a:latin typeface="Candara" panose="020E0502030303020204" pitchFamily="34" charset="0"/>
                      </a:endParaRPr>
                    </a:p>
                  </a:txBody>
                  <a:tcPr anchor="ctr">
                    <a:lnB w="28575"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ctr"/>
                      <a:r>
                        <a:rPr lang="fr-FR" sz="2800" i="1" dirty="0" smtClean="0">
                          <a:solidFill>
                            <a:srgbClr val="004996"/>
                          </a:solidFill>
                          <a:latin typeface="Candara" panose="020E0502030303020204" pitchFamily="34" charset="0"/>
                        </a:rPr>
                        <a:t>+0,9 %</a:t>
                      </a:r>
                      <a:endParaRPr lang="fr-FR" sz="2800" i="1" dirty="0">
                        <a:solidFill>
                          <a:srgbClr val="004996"/>
                        </a:solidFill>
                        <a:latin typeface="Candara" panose="020E0502030303020204" pitchFamily="34" charset="0"/>
                      </a:endParaRPr>
                    </a:p>
                  </a:txBody>
                  <a:tcPr anchor="ctr">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10004"/>
                  </a:ext>
                </a:extLst>
              </a:tr>
              <a:tr h="488112">
                <a:tc>
                  <a:txBody>
                    <a:bodyPr/>
                    <a:lstStyle/>
                    <a:p>
                      <a:pPr algn="l"/>
                      <a:r>
                        <a:rPr lang="fr-FR" sz="2800" b="1" dirty="0" smtClean="0">
                          <a:solidFill>
                            <a:schemeClr val="bg1"/>
                          </a:solidFill>
                          <a:effectLst/>
                          <a:latin typeface="Candara" panose="020E0502030303020204" pitchFamily="34" charset="0"/>
                        </a:rPr>
                        <a:t>Activité bâtiment</a:t>
                      </a:r>
                      <a:endParaRPr lang="fr-FR" sz="2800" b="1" dirty="0">
                        <a:solidFill>
                          <a:schemeClr val="bg1"/>
                        </a:solidFill>
                        <a:effectLst/>
                        <a:latin typeface="Candara" panose="020E0502030303020204" pitchFamily="34" charset="0"/>
                      </a:endParaRPr>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4996"/>
                    </a:solidFill>
                  </a:tcPr>
                </a:tc>
                <a:tc>
                  <a:txBody>
                    <a:bodyPr/>
                    <a:lstStyle/>
                    <a:p>
                      <a:pPr algn="ctr"/>
                      <a:r>
                        <a:rPr lang="fr-FR" sz="2800" b="1" i="0" dirty="0" smtClean="0">
                          <a:solidFill>
                            <a:schemeClr val="bg1"/>
                          </a:solidFill>
                          <a:effectLst/>
                          <a:latin typeface="Candara" panose="020E0502030303020204" pitchFamily="34" charset="0"/>
                        </a:rPr>
                        <a:t>+1,3 %</a:t>
                      </a:r>
                      <a:endParaRPr lang="fr-FR" sz="2800" b="1" i="0" dirty="0">
                        <a:solidFill>
                          <a:schemeClr val="bg1"/>
                        </a:solidFill>
                        <a:effectLst/>
                        <a:latin typeface="Candara" panose="020E0502030303020204" pitchFamily="34" charset="0"/>
                      </a:endParaRPr>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4996"/>
                    </a:solidFill>
                  </a:tcPr>
                </a:tc>
                <a:tc>
                  <a:txBody>
                    <a:bodyPr/>
                    <a:lstStyle/>
                    <a:p>
                      <a:pPr algn="ctr"/>
                      <a:r>
                        <a:rPr lang="fr-FR" sz="2800" b="1" i="0" dirty="0" smtClean="0">
                          <a:solidFill>
                            <a:schemeClr val="bg1"/>
                          </a:solidFill>
                          <a:effectLst/>
                          <a:latin typeface="Candara" panose="020E0502030303020204" pitchFamily="34" charset="0"/>
                        </a:rPr>
                        <a:t>+1,2 %</a:t>
                      </a:r>
                      <a:endParaRPr lang="fr-FR" sz="2800" b="1" i="0" dirty="0">
                        <a:solidFill>
                          <a:schemeClr val="bg1"/>
                        </a:solidFill>
                        <a:effectLst/>
                        <a:latin typeface="Candara" panose="020E0502030303020204" pitchFamily="34" charset="0"/>
                      </a:endParaRPr>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4996"/>
                    </a:solidFill>
                  </a:tcPr>
                </a:tc>
                <a:tc>
                  <a:txBody>
                    <a:bodyPr/>
                    <a:lstStyle/>
                    <a:p>
                      <a:pPr algn="ctr"/>
                      <a:r>
                        <a:rPr lang="fr-FR" sz="2800" b="1" i="1" dirty="0" smtClean="0">
                          <a:solidFill>
                            <a:schemeClr val="bg1"/>
                          </a:solidFill>
                          <a:effectLst/>
                          <a:latin typeface="Candara" panose="020E0502030303020204" pitchFamily="34" charset="0"/>
                        </a:rPr>
                        <a:t>+0,8 %</a:t>
                      </a:r>
                      <a:endParaRPr lang="fr-FR" sz="2800" b="1" i="1" dirty="0">
                        <a:solidFill>
                          <a:schemeClr val="bg1"/>
                        </a:solidFill>
                        <a:effectLst/>
                        <a:latin typeface="Candara" panose="020E0502030303020204" pitchFamily="34" charset="0"/>
                      </a:endParaRPr>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4996"/>
                    </a:solidFill>
                  </a:tcPr>
                </a:tc>
                <a:extLst>
                  <a:ext uri="{0D108BD9-81ED-4DB2-BD59-A6C34878D82A}">
                    <a16:rowId xmlns:a16="http://schemas.microsoft.com/office/drawing/2014/main" xmlns="" val="10005"/>
                  </a:ext>
                </a:extLst>
              </a:tr>
              <a:tr h="488112">
                <a:tc>
                  <a:txBody>
                    <a:bodyPr/>
                    <a:lstStyle/>
                    <a:p>
                      <a:pPr algn="l"/>
                      <a:r>
                        <a:rPr lang="fr-FR" sz="2800" b="1" dirty="0" smtClean="0">
                          <a:solidFill>
                            <a:schemeClr val="bg1"/>
                          </a:solidFill>
                          <a:effectLst/>
                          <a:latin typeface="Candara" panose="020E0502030303020204" pitchFamily="34" charset="0"/>
                        </a:rPr>
                        <a:t>Emploi bâtiment</a:t>
                      </a:r>
                      <a:endParaRPr lang="fr-FR" sz="2800" b="1" dirty="0">
                        <a:solidFill>
                          <a:schemeClr val="bg1"/>
                        </a:solidFill>
                        <a:effectLst/>
                        <a:latin typeface="Candara" panose="020E0502030303020204" pitchFamily="34" charset="0"/>
                      </a:endParaRPr>
                    </a:p>
                  </a:txBody>
                  <a:tcPr anchor="ctr">
                    <a:lnT w="28575" cap="flat" cmpd="sng" algn="ctr">
                      <a:solidFill>
                        <a:schemeClr val="bg1"/>
                      </a:solidFill>
                      <a:prstDash val="solid"/>
                      <a:round/>
                      <a:headEnd type="none" w="med" len="med"/>
                      <a:tailEnd type="none" w="med" len="med"/>
                    </a:lnT>
                    <a:solidFill>
                      <a:srgbClr val="004996"/>
                    </a:solidFill>
                  </a:tcPr>
                </a:tc>
                <a:tc>
                  <a:txBody>
                    <a:bodyPr/>
                    <a:lstStyle/>
                    <a:p>
                      <a:pPr algn="ctr"/>
                      <a:r>
                        <a:rPr lang="fr-FR" sz="2800" b="1" i="0" dirty="0" smtClean="0">
                          <a:solidFill>
                            <a:schemeClr val="bg1"/>
                          </a:solidFill>
                          <a:effectLst/>
                          <a:latin typeface="Candara" panose="020E0502030303020204" pitchFamily="34" charset="0"/>
                        </a:rPr>
                        <a:t>+26 400</a:t>
                      </a:r>
                      <a:endParaRPr lang="fr-FR" sz="2800" b="1" i="0" dirty="0">
                        <a:solidFill>
                          <a:schemeClr val="bg1"/>
                        </a:solidFill>
                        <a:effectLst/>
                        <a:latin typeface="Candara" panose="020E0502030303020204" pitchFamily="34" charset="0"/>
                      </a:endParaRPr>
                    </a:p>
                  </a:txBody>
                  <a:tcPr anchor="ctr">
                    <a:lnT w="28575" cap="flat" cmpd="sng" algn="ctr">
                      <a:solidFill>
                        <a:schemeClr val="bg1"/>
                      </a:solidFill>
                      <a:prstDash val="solid"/>
                      <a:round/>
                      <a:headEnd type="none" w="med" len="med"/>
                      <a:tailEnd type="none" w="med" len="med"/>
                    </a:lnT>
                    <a:solidFill>
                      <a:srgbClr val="004996"/>
                    </a:solidFill>
                  </a:tcPr>
                </a:tc>
                <a:tc>
                  <a:txBody>
                    <a:bodyPr/>
                    <a:lstStyle/>
                    <a:p>
                      <a:pPr algn="ctr"/>
                      <a:r>
                        <a:rPr lang="fr-FR" sz="2800" b="1" i="0" dirty="0" smtClean="0">
                          <a:solidFill>
                            <a:schemeClr val="bg1"/>
                          </a:solidFill>
                          <a:effectLst/>
                          <a:latin typeface="Candara" panose="020E0502030303020204" pitchFamily="34" charset="0"/>
                        </a:rPr>
                        <a:t>+34 000</a:t>
                      </a:r>
                      <a:endParaRPr lang="fr-FR" sz="2800" b="1" i="0" dirty="0">
                        <a:solidFill>
                          <a:schemeClr val="bg1"/>
                        </a:solidFill>
                        <a:effectLst/>
                        <a:latin typeface="Candara" panose="020E0502030303020204" pitchFamily="34" charset="0"/>
                      </a:endParaRPr>
                    </a:p>
                  </a:txBody>
                  <a:tcPr anchor="ctr">
                    <a:lnT w="28575" cap="flat" cmpd="sng" algn="ctr">
                      <a:solidFill>
                        <a:schemeClr val="bg1"/>
                      </a:solidFill>
                      <a:prstDash val="solid"/>
                      <a:round/>
                      <a:headEnd type="none" w="med" len="med"/>
                      <a:tailEnd type="none" w="med" len="med"/>
                    </a:lnT>
                    <a:solidFill>
                      <a:srgbClr val="004996"/>
                    </a:solidFill>
                  </a:tcPr>
                </a:tc>
                <a:tc>
                  <a:txBody>
                    <a:bodyPr/>
                    <a:lstStyle/>
                    <a:p>
                      <a:pPr algn="ctr"/>
                      <a:r>
                        <a:rPr lang="fr-FR" sz="2800" b="1" i="1" dirty="0" smtClean="0">
                          <a:solidFill>
                            <a:schemeClr val="bg1"/>
                          </a:solidFill>
                          <a:effectLst/>
                          <a:latin typeface="Candara" panose="020E0502030303020204" pitchFamily="34" charset="0"/>
                        </a:rPr>
                        <a:t>+10 000</a:t>
                      </a:r>
                      <a:endParaRPr lang="fr-FR" sz="2800" b="1" i="1" dirty="0">
                        <a:solidFill>
                          <a:schemeClr val="bg1"/>
                        </a:solidFill>
                        <a:effectLst/>
                        <a:latin typeface="Candara" panose="020E0502030303020204" pitchFamily="34" charset="0"/>
                      </a:endParaRPr>
                    </a:p>
                  </a:txBody>
                  <a:tcPr anchor="ctr">
                    <a:lnT w="28575" cap="flat" cmpd="sng" algn="ctr">
                      <a:solidFill>
                        <a:schemeClr val="bg1"/>
                      </a:solidFill>
                      <a:prstDash val="solid"/>
                      <a:round/>
                      <a:headEnd type="none" w="med" len="med"/>
                      <a:tailEnd type="none" w="med" len="med"/>
                    </a:lnT>
                    <a:solidFill>
                      <a:srgbClr val="004996"/>
                    </a:solidFill>
                  </a:tcPr>
                </a:tc>
                <a:extLst>
                  <a:ext uri="{0D108BD9-81ED-4DB2-BD59-A6C34878D82A}">
                    <a16:rowId xmlns:a16="http://schemas.microsoft.com/office/drawing/2014/main" xmlns="" val="1757558793"/>
                  </a:ext>
                </a:extLst>
              </a:tr>
            </a:tbl>
          </a:graphicData>
        </a:graphic>
      </p:graphicFrame>
    </p:spTree>
    <p:extLst>
      <p:ext uri="{BB962C8B-B14F-4D97-AF65-F5344CB8AC3E}">
        <p14:creationId xmlns:p14="http://schemas.microsoft.com/office/powerpoint/2010/main" val="28759663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texte 2"/>
          <p:cNvSpPr>
            <a:spLocks noGrp="1"/>
          </p:cNvSpPr>
          <p:nvPr>
            <p:ph type="body" sz="quarter" idx="14"/>
          </p:nvPr>
        </p:nvSpPr>
        <p:spPr/>
        <p:txBody>
          <a:bodyPr/>
          <a:lstStyle/>
          <a:p>
            <a:r>
              <a:rPr lang="fr-FR" dirty="0" smtClean="0"/>
              <a:t>Bilan 2019 et prévisions 2020</a:t>
            </a:r>
            <a:endParaRPr lang="fr-FR" dirty="0"/>
          </a:p>
        </p:txBody>
      </p:sp>
      <p:sp>
        <p:nvSpPr>
          <p:cNvPr id="4" name="Espace réservé du texte 3"/>
          <p:cNvSpPr>
            <a:spLocks noGrp="1"/>
          </p:cNvSpPr>
          <p:nvPr>
            <p:ph type="body" sz="quarter" idx="15"/>
          </p:nvPr>
        </p:nvSpPr>
        <p:spPr/>
        <p:txBody>
          <a:bodyPr/>
          <a:lstStyle/>
          <a:p>
            <a:pPr marL="0" indent="0">
              <a:buNone/>
            </a:pPr>
            <a:r>
              <a:rPr lang="fr-FR" dirty="0" smtClean="0"/>
              <a:t>Production et emploi</a:t>
            </a:r>
            <a:endParaRPr lang="fr-FR" dirty="0"/>
          </a:p>
        </p:txBody>
      </p:sp>
      <p:sp>
        <p:nvSpPr>
          <p:cNvPr id="5" name="Espace réservé du texte 4"/>
          <p:cNvSpPr>
            <a:spLocks noGrp="1"/>
          </p:cNvSpPr>
          <p:nvPr>
            <p:ph type="body" sz="quarter" idx="16"/>
          </p:nvPr>
        </p:nvSpPr>
        <p:spPr/>
        <p:txBody>
          <a:bodyPr/>
          <a:lstStyle/>
          <a:p>
            <a:r>
              <a:rPr lang="fr-FR" dirty="0"/>
              <a:t>Source : </a:t>
            </a:r>
            <a:r>
              <a:rPr lang="fr-FR" dirty="0" smtClean="0"/>
              <a:t>FFB</a:t>
            </a:r>
            <a:endParaRPr lang="fr-FR" dirty="0"/>
          </a:p>
        </p:txBody>
      </p:sp>
      <p:graphicFrame>
        <p:nvGraphicFramePr>
          <p:cNvPr id="9" name="Espace réservé du graphique 8"/>
          <p:cNvGraphicFramePr>
            <a:graphicFrameLocks noGrp="1"/>
          </p:cNvGraphicFramePr>
          <p:nvPr>
            <p:ph type="chart" sz="quarter" idx="17"/>
            <p:extLst>
              <p:ext uri="{D42A27DB-BD31-4B8C-83A1-F6EECF244321}">
                <p14:modId xmlns:p14="http://schemas.microsoft.com/office/powerpoint/2010/main" val="4024997226"/>
              </p:ext>
            </p:extLst>
          </p:nvPr>
        </p:nvGraphicFramePr>
        <p:xfrm>
          <a:off x="2033588" y="1998663"/>
          <a:ext cx="9752012" cy="43164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617299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texte 2"/>
          <p:cNvSpPr>
            <a:spLocks noGrp="1"/>
          </p:cNvSpPr>
          <p:nvPr>
            <p:ph type="body" sz="quarter" idx="14"/>
          </p:nvPr>
        </p:nvSpPr>
        <p:spPr/>
        <p:txBody>
          <a:bodyPr/>
          <a:lstStyle/>
          <a:p>
            <a:r>
              <a:rPr lang="fr-FR" dirty="0" smtClean="0"/>
              <a:t>Situation financière</a:t>
            </a:r>
            <a:endParaRPr lang="fr-FR" dirty="0"/>
          </a:p>
        </p:txBody>
      </p:sp>
      <p:sp>
        <p:nvSpPr>
          <p:cNvPr id="4" name="Espace réservé du texte 3"/>
          <p:cNvSpPr>
            <a:spLocks noGrp="1"/>
          </p:cNvSpPr>
          <p:nvPr>
            <p:ph type="body" sz="quarter" idx="15"/>
          </p:nvPr>
        </p:nvSpPr>
        <p:spPr/>
        <p:txBody>
          <a:bodyPr/>
          <a:lstStyle/>
          <a:p>
            <a:pPr marL="0" indent="0">
              <a:buNone/>
            </a:pPr>
            <a:r>
              <a:rPr lang="fr-FR" dirty="0" smtClean="0"/>
              <a:t>Taux de marge d’exploitation corrigé </a:t>
            </a:r>
            <a:r>
              <a:rPr lang="fr-FR" dirty="0"/>
              <a:t>de la </a:t>
            </a:r>
            <a:r>
              <a:rPr lang="fr-FR" dirty="0" err="1" smtClean="0"/>
              <a:t>rémunéra-tion</a:t>
            </a:r>
            <a:r>
              <a:rPr lang="fr-FR" dirty="0" smtClean="0"/>
              <a:t> du travail des chefs d’entreprise non salariés</a:t>
            </a:r>
            <a:endParaRPr lang="fr-FR" dirty="0"/>
          </a:p>
        </p:txBody>
      </p:sp>
      <p:sp>
        <p:nvSpPr>
          <p:cNvPr id="5" name="Espace réservé du texte 4"/>
          <p:cNvSpPr>
            <a:spLocks noGrp="1"/>
          </p:cNvSpPr>
          <p:nvPr>
            <p:ph type="body" sz="quarter" idx="16"/>
          </p:nvPr>
        </p:nvSpPr>
        <p:spPr/>
        <p:txBody>
          <a:bodyPr/>
          <a:lstStyle/>
          <a:p>
            <a:r>
              <a:rPr lang="fr-FR" dirty="0"/>
              <a:t>Estimation : FFB à partir de </a:t>
            </a:r>
            <a:r>
              <a:rPr lang="fr-FR" dirty="0" smtClean="0"/>
              <a:t>l’Insee</a:t>
            </a:r>
            <a:endParaRPr lang="fr-FR" dirty="0"/>
          </a:p>
        </p:txBody>
      </p:sp>
      <p:graphicFrame>
        <p:nvGraphicFramePr>
          <p:cNvPr id="10" name="Espace réservé du graphique 9"/>
          <p:cNvGraphicFramePr>
            <a:graphicFrameLocks noGrp="1"/>
          </p:cNvGraphicFramePr>
          <p:nvPr>
            <p:ph type="chart" sz="quarter" idx="17"/>
            <p:extLst>
              <p:ext uri="{D42A27DB-BD31-4B8C-83A1-F6EECF244321}">
                <p14:modId xmlns:p14="http://schemas.microsoft.com/office/powerpoint/2010/main" val="1537369227"/>
              </p:ext>
            </p:extLst>
          </p:nvPr>
        </p:nvGraphicFramePr>
        <p:xfrm>
          <a:off x="2033588" y="2286000"/>
          <a:ext cx="9752012" cy="40481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990242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p:txBody>
          <a:bodyPr/>
          <a:lstStyle/>
          <a:p>
            <a:endParaRPr lang="fr-FR"/>
          </a:p>
        </p:txBody>
      </p:sp>
      <p:sp>
        <p:nvSpPr>
          <p:cNvPr id="3" name="Titre 2"/>
          <p:cNvSpPr>
            <a:spLocks noGrp="1"/>
          </p:cNvSpPr>
          <p:nvPr>
            <p:ph type="ctrTitle"/>
          </p:nvPr>
        </p:nvSpPr>
        <p:spPr/>
        <p:txBody>
          <a:bodyPr/>
          <a:lstStyle/>
          <a:p>
            <a:r>
              <a:rPr lang="fr-FR" dirty="0" smtClean="0"/>
              <a:t>Compléments</a:t>
            </a:r>
            <a:endParaRPr lang="fr-FR" dirty="0"/>
          </a:p>
        </p:txBody>
      </p:sp>
    </p:spTree>
    <p:extLst>
      <p:ext uri="{BB962C8B-B14F-4D97-AF65-F5344CB8AC3E}">
        <p14:creationId xmlns:p14="http://schemas.microsoft.com/office/powerpoint/2010/main" val="39951981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texte 2"/>
          <p:cNvSpPr>
            <a:spLocks noGrp="1"/>
          </p:cNvSpPr>
          <p:nvPr>
            <p:ph type="body" sz="quarter" idx="14"/>
          </p:nvPr>
        </p:nvSpPr>
        <p:spPr/>
        <p:txBody>
          <a:bodyPr/>
          <a:lstStyle/>
          <a:p>
            <a:r>
              <a:rPr lang="fr-FR" dirty="0"/>
              <a:t>Le </a:t>
            </a:r>
            <a:r>
              <a:rPr lang="fr-FR" dirty="0" smtClean="0"/>
              <a:t>non résidentiel </a:t>
            </a:r>
            <a:r>
              <a:rPr lang="fr-FR" dirty="0"/>
              <a:t>neuf</a:t>
            </a:r>
          </a:p>
        </p:txBody>
      </p:sp>
      <p:sp>
        <p:nvSpPr>
          <p:cNvPr id="4" name="Espace réservé du texte 3"/>
          <p:cNvSpPr>
            <a:spLocks noGrp="1"/>
          </p:cNvSpPr>
          <p:nvPr>
            <p:ph type="body" sz="quarter" idx="15"/>
          </p:nvPr>
        </p:nvSpPr>
        <p:spPr/>
        <p:txBody>
          <a:bodyPr/>
          <a:lstStyle/>
          <a:p>
            <a:pPr marL="0" indent="0">
              <a:buNone/>
            </a:pPr>
            <a:r>
              <a:rPr lang="fr-FR" dirty="0"/>
              <a:t>Évolutions </a:t>
            </a:r>
            <a:r>
              <a:rPr lang="fr-FR" sz="2400" dirty="0"/>
              <a:t>(en valeur)</a:t>
            </a:r>
            <a:r>
              <a:rPr lang="fr-FR" dirty="0"/>
              <a:t> </a:t>
            </a:r>
            <a:r>
              <a:rPr lang="fr-FR" dirty="0" smtClean="0"/>
              <a:t>des montants</a:t>
            </a:r>
            <a:r>
              <a:rPr lang="fr-FR" sz="2400" dirty="0" smtClean="0"/>
              <a:t> </a:t>
            </a:r>
            <a:r>
              <a:rPr lang="fr-FR" dirty="0" smtClean="0"/>
              <a:t>d’investissement </a:t>
            </a:r>
            <a:r>
              <a:rPr lang="fr-FR" dirty="0"/>
              <a:t>prévus dans </a:t>
            </a:r>
            <a:r>
              <a:rPr lang="fr-FR" dirty="0" smtClean="0"/>
              <a:t>l'industrie</a:t>
            </a:r>
            <a:endParaRPr lang="fr-FR" dirty="0"/>
          </a:p>
        </p:txBody>
      </p:sp>
      <p:sp>
        <p:nvSpPr>
          <p:cNvPr id="5" name="Espace réservé du texte 4"/>
          <p:cNvSpPr>
            <a:spLocks noGrp="1"/>
          </p:cNvSpPr>
          <p:nvPr>
            <p:ph type="body" sz="quarter" idx="16"/>
          </p:nvPr>
        </p:nvSpPr>
        <p:spPr>
          <a:xfrm>
            <a:off x="2033586" y="6468534"/>
            <a:ext cx="3852863" cy="170392"/>
          </a:xfrm>
        </p:spPr>
        <p:txBody>
          <a:bodyPr/>
          <a:lstStyle/>
          <a:p>
            <a:r>
              <a:rPr lang="fr-FR" dirty="0"/>
              <a:t>Source : </a:t>
            </a:r>
            <a:r>
              <a:rPr lang="fr-FR" dirty="0" smtClean="0"/>
              <a:t>Insee, enquête des investissements dans l’industrie</a:t>
            </a:r>
            <a:endParaRPr lang="fr-FR" dirty="0"/>
          </a:p>
          <a:p>
            <a:endParaRPr lang="fr-FR" dirty="0"/>
          </a:p>
        </p:txBody>
      </p:sp>
      <p:graphicFrame>
        <p:nvGraphicFramePr>
          <p:cNvPr id="9" name="Espace réservé du graphique 8"/>
          <p:cNvGraphicFramePr>
            <a:graphicFrameLocks noGrp="1"/>
          </p:cNvGraphicFramePr>
          <p:nvPr>
            <p:ph type="chart" sz="quarter" idx="17"/>
            <p:extLst/>
          </p:nvPr>
        </p:nvGraphicFramePr>
        <p:xfrm>
          <a:off x="2033588" y="2159999"/>
          <a:ext cx="9752012" cy="41741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51297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texte 2"/>
          <p:cNvSpPr>
            <a:spLocks noGrp="1"/>
          </p:cNvSpPr>
          <p:nvPr>
            <p:ph type="body" sz="quarter" idx="14"/>
          </p:nvPr>
        </p:nvSpPr>
        <p:spPr/>
        <p:txBody>
          <a:bodyPr/>
          <a:lstStyle/>
          <a:p>
            <a:r>
              <a:rPr lang="fr-FR" dirty="0" smtClean="0"/>
              <a:t>L’amélioration-entretien</a:t>
            </a:r>
            <a:endParaRPr lang="fr-FR" dirty="0"/>
          </a:p>
        </p:txBody>
      </p:sp>
      <p:sp>
        <p:nvSpPr>
          <p:cNvPr id="4" name="Espace réservé du texte 3"/>
          <p:cNvSpPr>
            <a:spLocks noGrp="1"/>
          </p:cNvSpPr>
          <p:nvPr>
            <p:ph type="body" sz="quarter" idx="15"/>
          </p:nvPr>
        </p:nvSpPr>
        <p:spPr/>
        <p:txBody>
          <a:bodyPr/>
          <a:lstStyle/>
          <a:p>
            <a:pPr marL="0" indent="0">
              <a:buNone/>
            </a:pPr>
            <a:r>
              <a:rPr lang="fr-FR" dirty="0" smtClean="0"/>
              <a:t>Comparaisons des résultats d’enquêtes CERC et opinions Insee des artisans sur l’activité logement</a:t>
            </a:r>
            <a:endParaRPr lang="fr-FR" sz="2400" dirty="0"/>
          </a:p>
        </p:txBody>
      </p:sp>
      <p:sp>
        <p:nvSpPr>
          <p:cNvPr id="5" name="Espace réservé du texte 4"/>
          <p:cNvSpPr>
            <a:spLocks noGrp="1"/>
          </p:cNvSpPr>
          <p:nvPr>
            <p:ph type="body" sz="quarter" idx="16"/>
          </p:nvPr>
        </p:nvSpPr>
        <p:spPr/>
        <p:txBody>
          <a:bodyPr/>
          <a:lstStyle/>
          <a:p>
            <a:r>
              <a:rPr lang="fr-FR" dirty="0"/>
              <a:t>Source : FFB/Réseau des </a:t>
            </a:r>
            <a:r>
              <a:rPr lang="fr-FR" dirty="0" smtClean="0"/>
              <a:t>CERC ; Insee</a:t>
            </a:r>
            <a:endParaRPr lang="fr-FR" dirty="0"/>
          </a:p>
        </p:txBody>
      </p:sp>
      <p:graphicFrame>
        <p:nvGraphicFramePr>
          <p:cNvPr id="8" name="Espace réservé du graphique 7"/>
          <p:cNvGraphicFramePr>
            <a:graphicFrameLocks noGrp="1"/>
          </p:cNvGraphicFramePr>
          <p:nvPr>
            <p:ph type="chart" sz="quarter" idx="17"/>
            <p:extLst>
              <p:ext uri="{D42A27DB-BD31-4B8C-83A1-F6EECF244321}">
                <p14:modId xmlns:p14="http://schemas.microsoft.com/office/powerpoint/2010/main" val="759419153"/>
              </p:ext>
            </p:extLst>
          </p:nvPr>
        </p:nvGraphicFramePr>
        <p:xfrm>
          <a:off x="2033588" y="2261285"/>
          <a:ext cx="9752012" cy="420724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176691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texte 2"/>
          <p:cNvSpPr>
            <a:spLocks noGrp="1"/>
          </p:cNvSpPr>
          <p:nvPr>
            <p:ph type="body" sz="quarter" idx="14"/>
          </p:nvPr>
        </p:nvSpPr>
        <p:spPr/>
        <p:txBody>
          <a:bodyPr/>
          <a:lstStyle/>
          <a:p>
            <a:r>
              <a:rPr lang="fr-FR" dirty="0" smtClean="0"/>
              <a:t>Bilan 2019 et prévisions 2020</a:t>
            </a:r>
            <a:endParaRPr lang="fr-FR" dirty="0"/>
          </a:p>
        </p:txBody>
      </p:sp>
      <p:sp>
        <p:nvSpPr>
          <p:cNvPr id="4" name="Espace réservé du texte 3"/>
          <p:cNvSpPr>
            <a:spLocks noGrp="1"/>
          </p:cNvSpPr>
          <p:nvPr>
            <p:ph type="body" sz="quarter" idx="15"/>
          </p:nvPr>
        </p:nvSpPr>
        <p:spPr/>
        <p:txBody>
          <a:bodyPr/>
          <a:lstStyle/>
          <a:p>
            <a:pPr marL="0" indent="0">
              <a:buNone/>
            </a:pPr>
            <a:r>
              <a:rPr lang="fr-FR" dirty="0" smtClean="0"/>
              <a:t>Production</a:t>
            </a:r>
            <a:endParaRPr lang="fr-FR" dirty="0"/>
          </a:p>
        </p:txBody>
      </p:sp>
      <p:sp>
        <p:nvSpPr>
          <p:cNvPr id="5" name="Espace réservé du texte 4"/>
          <p:cNvSpPr>
            <a:spLocks noGrp="1"/>
          </p:cNvSpPr>
          <p:nvPr>
            <p:ph type="body" sz="quarter" idx="16"/>
          </p:nvPr>
        </p:nvSpPr>
        <p:spPr/>
        <p:txBody>
          <a:bodyPr/>
          <a:lstStyle/>
          <a:p>
            <a:r>
              <a:rPr lang="fr-FR" dirty="0"/>
              <a:t>Source : </a:t>
            </a:r>
            <a:r>
              <a:rPr lang="fr-FR" dirty="0" smtClean="0"/>
              <a:t>FFB</a:t>
            </a:r>
            <a:endParaRPr lang="fr-FR" dirty="0"/>
          </a:p>
        </p:txBody>
      </p:sp>
      <p:graphicFrame>
        <p:nvGraphicFramePr>
          <p:cNvPr id="9" name="Espace réservé du graphique 8"/>
          <p:cNvGraphicFramePr>
            <a:graphicFrameLocks noGrp="1"/>
          </p:cNvGraphicFramePr>
          <p:nvPr>
            <p:ph type="chart" sz="quarter" idx="17"/>
            <p:extLst>
              <p:ext uri="{D42A27DB-BD31-4B8C-83A1-F6EECF244321}">
                <p14:modId xmlns:p14="http://schemas.microsoft.com/office/powerpoint/2010/main" val="2136829463"/>
              </p:ext>
            </p:extLst>
          </p:nvPr>
        </p:nvGraphicFramePr>
        <p:xfrm>
          <a:off x="2033588" y="1998663"/>
          <a:ext cx="9752012" cy="4335462"/>
        </p:xfrm>
        <a:graphic>
          <a:graphicData uri="http://schemas.openxmlformats.org/drawingml/2006/chart">
            <c:chart xmlns:c="http://schemas.openxmlformats.org/drawingml/2006/chart" xmlns:r="http://schemas.openxmlformats.org/officeDocument/2006/relationships" r:id="rId3"/>
          </a:graphicData>
        </a:graphic>
      </p:graphicFrame>
      <p:sp>
        <p:nvSpPr>
          <p:cNvPr id="6" name="Flèche courbée vers le bas 5"/>
          <p:cNvSpPr/>
          <p:nvPr/>
        </p:nvSpPr>
        <p:spPr>
          <a:xfrm>
            <a:off x="10078278" y="3389243"/>
            <a:ext cx="447261" cy="238540"/>
          </a:xfrm>
          <a:prstGeom prst="curvedDown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33454793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endParaRPr lang="fr-FR"/>
          </a:p>
        </p:txBody>
      </p:sp>
      <p:sp>
        <p:nvSpPr>
          <p:cNvPr id="3" name="Espace réservé du texte 2"/>
          <p:cNvSpPr>
            <a:spLocks noGrp="1"/>
          </p:cNvSpPr>
          <p:nvPr>
            <p:ph type="body" sz="quarter" idx="11"/>
          </p:nvPr>
        </p:nvSpPr>
        <p:spPr/>
        <p:txBody>
          <a:bodyPr/>
          <a:lstStyle/>
          <a:p>
            <a:endParaRPr lang="fr-FR"/>
          </a:p>
        </p:txBody>
      </p:sp>
    </p:spTree>
    <p:extLst>
      <p:ext uri="{BB962C8B-B14F-4D97-AF65-F5344CB8AC3E}">
        <p14:creationId xmlns:p14="http://schemas.microsoft.com/office/powerpoint/2010/main" val="11955978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texte 2"/>
          <p:cNvSpPr>
            <a:spLocks noGrp="1"/>
          </p:cNvSpPr>
          <p:nvPr>
            <p:ph type="body" sz="quarter" idx="14"/>
          </p:nvPr>
        </p:nvSpPr>
        <p:spPr/>
        <p:txBody>
          <a:bodyPr/>
          <a:lstStyle/>
          <a:p>
            <a:r>
              <a:rPr lang="fr-FR" dirty="0" smtClean="0"/>
              <a:t>Perspectives</a:t>
            </a:r>
            <a:endParaRPr lang="fr-FR" dirty="0"/>
          </a:p>
        </p:txBody>
      </p:sp>
      <p:sp>
        <p:nvSpPr>
          <p:cNvPr id="4" name="Espace réservé du texte 3"/>
          <p:cNvSpPr>
            <a:spLocks noGrp="1"/>
          </p:cNvSpPr>
          <p:nvPr>
            <p:ph type="body" sz="quarter" idx="15"/>
          </p:nvPr>
        </p:nvSpPr>
        <p:spPr/>
        <p:txBody>
          <a:bodyPr/>
          <a:lstStyle/>
          <a:p>
            <a:pPr marL="0" indent="0">
              <a:buNone/>
            </a:pPr>
            <a:r>
              <a:rPr lang="fr-FR" dirty="0"/>
              <a:t>Carnets de </a:t>
            </a:r>
            <a:r>
              <a:rPr lang="fr-FR" dirty="0" smtClean="0"/>
              <a:t>commandes</a:t>
            </a:r>
            <a:endParaRPr lang="fr-FR" dirty="0"/>
          </a:p>
        </p:txBody>
      </p:sp>
      <p:sp>
        <p:nvSpPr>
          <p:cNvPr id="5" name="Espace réservé du texte 4"/>
          <p:cNvSpPr>
            <a:spLocks noGrp="1"/>
          </p:cNvSpPr>
          <p:nvPr>
            <p:ph type="body" sz="quarter" idx="16"/>
          </p:nvPr>
        </p:nvSpPr>
        <p:spPr/>
        <p:txBody>
          <a:bodyPr/>
          <a:lstStyle/>
          <a:p>
            <a:r>
              <a:rPr lang="fr-FR" dirty="0"/>
              <a:t>Source : </a:t>
            </a:r>
            <a:r>
              <a:rPr lang="fr-FR" dirty="0" smtClean="0"/>
              <a:t>Insee</a:t>
            </a:r>
            <a:endParaRPr lang="fr-FR" dirty="0"/>
          </a:p>
        </p:txBody>
      </p:sp>
      <p:graphicFrame>
        <p:nvGraphicFramePr>
          <p:cNvPr id="8" name="Espace réservé du graphique 7"/>
          <p:cNvGraphicFramePr>
            <a:graphicFrameLocks noGrp="1"/>
          </p:cNvGraphicFramePr>
          <p:nvPr>
            <p:ph type="chart" sz="quarter" idx="17"/>
            <p:extLst>
              <p:ext uri="{D42A27DB-BD31-4B8C-83A1-F6EECF244321}">
                <p14:modId xmlns:p14="http://schemas.microsoft.com/office/powerpoint/2010/main" val="1523045481"/>
              </p:ext>
            </p:extLst>
          </p:nvPr>
        </p:nvGraphicFramePr>
        <p:xfrm>
          <a:off x="2033588" y="1829066"/>
          <a:ext cx="9752012" cy="449553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891924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texte 2"/>
          <p:cNvSpPr>
            <a:spLocks noGrp="1"/>
          </p:cNvSpPr>
          <p:nvPr>
            <p:ph type="body" sz="quarter" idx="14"/>
          </p:nvPr>
        </p:nvSpPr>
        <p:spPr/>
        <p:txBody>
          <a:bodyPr/>
          <a:lstStyle/>
          <a:p>
            <a:r>
              <a:rPr lang="fr-FR" dirty="0"/>
              <a:t>Le logement neuf</a:t>
            </a:r>
          </a:p>
        </p:txBody>
      </p:sp>
      <p:sp>
        <p:nvSpPr>
          <p:cNvPr id="4" name="Espace réservé du texte 3"/>
          <p:cNvSpPr>
            <a:spLocks noGrp="1"/>
          </p:cNvSpPr>
          <p:nvPr>
            <p:ph type="body" sz="quarter" idx="15"/>
          </p:nvPr>
        </p:nvSpPr>
        <p:spPr/>
        <p:txBody>
          <a:bodyPr/>
          <a:lstStyle/>
          <a:p>
            <a:pPr marL="0" indent="0">
              <a:buNone/>
            </a:pPr>
            <a:r>
              <a:rPr lang="fr-FR" dirty="0" smtClean="0"/>
              <a:t>Ventes et mises en vente</a:t>
            </a:r>
            <a:endParaRPr lang="fr-FR" dirty="0"/>
          </a:p>
        </p:txBody>
      </p:sp>
      <p:sp>
        <p:nvSpPr>
          <p:cNvPr id="7" name="Espace réservé du texte 6"/>
          <p:cNvSpPr>
            <a:spLocks noGrp="1"/>
          </p:cNvSpPr>
          <p:nvPr>
            <p:ph type="body" sz="quarter" idx="16"/>
          </p:nvPr>
        </p:nvSpPr>
        <p:spPr/>
        <p:txBody>
          <a:bodyPr/>
          <a:lstStyle/>
          <a:p>
            <a:r>
              <a:rPr lang="fr-FR" dirty="0"/>
              <a:t>Source : MTES/</a:t>
            </a:r>
            <a:r>
              <a:rPr lang="en-US" dirty="0"/>
              <a:t>CGDD/SDES</a:t>
            </a:r>
            <a:r>
              <a:rPr lang="fr-FR" dirty="0"/>
              <a:t>, ECLN</a:t>
            </a:r>
          </a:p>
          <a:p>
            <a:endParaRPr lang="fr-FR" dirty="0"/>
          </a:p>
        </p:txBody>
      </p:sp>
      <p:graphicFrame>
        <p:nvGraphicFramePr>
          <p:cNvPr id="9" name="Espace réservé du graphique 8"/>
          <p:cNvGraphicFramePr>
            <a:graphicFrameLocks noGrp="1"/>
          </p:cNvGraphicFramePr>
          <p:nvPr>
            <p:ph type="chart" sz="quarter" idx="17"/>
            <p:extLst>
              <p:ext uri="{D42A27DB-BD31-4B8C-83A1-F6EECF244321}">
                <p14:modId xmlns:p14="http://schemas.microsoft.com/office/powerpoint/2010/main" val="248422430"/>
              </p:ext>
            </p:extLst>
          </p:nvPr>
        </p:nvGraphicFramePr>
        <p:xfrm>
          <a:off x="2033588" y="1998663"/>
          <a:ext cx="9752012" cy="43164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69098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graphicEl>
                                              <a:chart seriesIdx="0" categoryIdx="-4" bldStep="series"/>
                                            </p:graphicEl>
                                          </p:spTgt>
                                        </p:tgtEl>
                                        <p:attrNameLst>
                                          <p:attrName>style.visibility</p:attrName>
                                        </p:attrNameLst>
                                      </p:cBhvr>
                                      <p:to>
                                        <p:strVal val="visible"/>
                                      </p:to>
                                    </p:set>
                                    <p:animEffect transition="in" filter="wipe(left)">
                                      <p:cBhvr>
                                        <p:cTn id="7" dur="500"/>
                                        <p:tgtEl>
                                          <p:spTgt spid="9">
                                            <p:graphicEl>
                                              <a:chart seriesIdx="0"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uiExpand="1">
        <p:bldSub>
          <a:bldChart bld="series" animBg="0"/>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texte 2"/>
          <p:cNvSpPr>
            <a:spLocks noGrp="1"/>
          </p:cNvSpPr>
          <p:nvPr>
            <p:ph type="body" sz="quarter" idx="14"/>
          </p:nvPr>
        </p:nvSpPr>
        <p:spPr/>
        <p:txBody>
          <a:bodyPr/>
          <a:lstStyle/>
          <a:p>
            <a:r>
              <a:rPr lang="fr-FR" dirty="0"/>
              <a:t>Le logement neuf</a:t>
            </a:r>
          </a:p>
        </p:txBody>
      </p:sp>
      <p:sp>
        <p:nvSpPr>
          <p:cNvPr id="4" name="Espace réservé du texte 3"/>
          <p:cNvSpPr>
            <a:spLocks noGrp="1"/>
          </p:cNvSpPr>
          <p:nvPr>
            <p:ph type="body" sz="quarter" idx="15"/>
          </p:nvPr>
        </p:nvSpPr>
        <p:spPr/>
        <p:txBody>
          <a:bodyPr/>
          <a:lstStyle/>
          <a:p>
            <a:pPr marL="0" indent="0">
              <a:buNone/>
            </a:pPr>
            <a:r>
              <a:rPr lang="fr-FR" dirty="0" smtClean="0"/>
              <a:t>Agréments dans le neuf en secteur locatif social</a:t>
            </a:r>
            <a:endParaRPr lang="fr-FR" dirty="0"/>
          </a:p>
        </p:txBody>
      </p:sp>
      <p:sp>
        <p:nvSpPr>
          <p:cNvPr id="7" name="Espace réservé du texte 6"/>
          <p:cNvSpPr>
            <a:spLocks noGrp="1"/>
          </p:cNvSpPr>
          <p:nvPr>
            <p:ph type="body" sz="quarter" idx="16"/>
          </p:nvPr>
        </p:nvSpPr>
        <p:spPr/>
        <p:txBody>
          <a:bodyPr/>
          <a:lstStyle/>
          <a:p>
            <a:r>
              <a:rPr lang="fr-FR" dirty="0"/>
              <a:t>Source : </a:t>
            </a:r>
            <a:r>
              <a:rPr lang="fr-FR" dirty="0" smtClean="0"/>
              <a:t>FFB d’après MCT/DGALN</a:t>
            </a:r>
            <a:endParaRPr lang="fr-FR" dirty="0"/>
          </a:p>
          <a:p>
            <a:endParaRPr lang="fr-FR" dirty="0"/>
          </a:p>
        </p:txBody>
      </p:sp>
      <p:graphicFrame>
        <p:nvGraphicFramePr>
          <p:cNvPr id="8" name="Espace réservé du graphique 7"/>
          <p:cNvGraphicFramePr>
            <a:graphicFrameLocks noGrp="1"/>
          </p:cNvGraphicFramePr>
          <p:nvPr>
            <p:ph type="chart" sz="quarter" idx="17"/>
            <p:extLst>
              <p:ext uri="{D42A27DB-BD31-4B8C-83A1-F6EECF244321}">
                <p14:modId xmlns:p14="http://schemas.microsoft.com/office/powerpoint/2010/main" val="2893595018"/>
              </p:ext>
            </p:extLst>
          </p:nvPr>
        </p:nvGraphicFramePr>
        <p:xfrm>
          <a:off x="2033588" y="1998663"/>
          <a:ext cx="9752012" cy="43354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006048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texte 2"/>
          <p:cNvSpPr>
            <a:spLocks noGrp="1"/>
          </p:cNvSpPr>
          <p:nvPr>
            <p:ph type="body" sz="quarter" idx="14"/>
          </p:nvPr>
        </p:nvSpPr>
        <p:spPr/>
        <p:txBody>
          <a:bodyPr/>
          <a:lstStyle/>
          <a:p>
            <a:r>
              <a:rPr lang="fr-FR" dirty="0" smtClean="0"/>
              <a:t>Le logement neuf</a:t>
            </a:r>
            <a:endParaRPr lang="fr-FR" dirty="0"/>
          </a:p>
        </p:txBody>
      </p:sp>
      <p:sp>
        <p:nvSpPr>
          <p:cNvPr id="4" name="Espace réservé du texte 3"/>
          <p:cNvSpPr>
            <a:spLocks noGrp="1"/>
          </p:cNvSpPr>
          <p:nvPr>
            <p:ph type="body" sz="quarter" idx="15"/>
          </p:nvPr>
        </p:nvSpPr>
        <p:spPr/>
        <p:txBody>
          <a:bodyPr/>
          <a:lstStyle/>
          <a:p>
            <a:pPr marL="0" indent="0">
              <a:buNone/>
            </a:pPr>
            <a:r>
              <a:rPr lang="fr-FR" dirty="0" smtClean="0"/>
              <a:t>L’individuel</a:t>
            </a:r>
            <a:endParaRPr lang="fr-FR" dirty="0"/>
          </a:p>
        </p:txBody>
      </p:sp>
      <p:sp>
        <p:nvSpPr>
          <p:cNvPr id="5" name="Espace réservé du texte 4"/>
          <p:cNvSpPr>
            <a:spLocks noGrp="1"/>
          </p:cNvSpPr>
          <p:nvPr>
            <p:ph type="body" sz="quarter" idx="16"/>
          </p:nvPr>
        </p:nvSpPr>
        <p:spPr/>
        <p:txBody>
          <a:bodyPr/>
          <a:lstStyle/>
          <a:p>
            <a:r>
              <a:rPr lang="fr-FR" dirty="0"/>
              <a:t>Source : FFB d’après MTES/</a:t>
            </a:r>
            <a:r>
              <a:rPr lang="en-US" dirty="0"/>
              <a:t>CGDD/SDES</a:t>
            </a:r>
            <a:r>
              <a:rPr lang="fr-FR" dirty="0"/>
              <a:t>, </a:t>
            </a:r>
            <a:r>
              <a:rPr lang="fr-FR" dirty="0" smtClean="0"/>
              <a:t>Sit@del2</a:t>
            </a:r>
            <a:endParaRPr lang="fr-FR" dirty="0"/>
          </a:p>
        </p:txBody>
      </p:sp>
      <p:graphicFrame>
        <p:nvGraphicFramePr>
          <p:cNvPr id="9" name="Espace réservé du graphique 8"/>
          <p:cNvGraphicFramePr>
            <a:graphicFrameLocks noGrp="1"/>
          </p:cNvGraphicFramePr>
          <p:nvPr>
            <p:ph type="chart" sz="quarter" idx="17"/>
            <p:extLst>
              <p:ext uri="{D42A27DB-BD31-4B8C-83A1-F6EECF244321}">
                <p14:modId xmlns:p14="http://schemas.microsoft.com/office/powerpoint/2010/main" val="3382299411"/>
              </p:ext>
            </p:extLst>
          </p:nvPr>
        </p:nvGraphicFramePr>
        <p:xfrm>
          <a:off x="2033588" y="1998663"/>
          <a:ext cx="9752012" cy="43354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762714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texte 2"/>
          <p:cNvSpPr>
            <a:spLocks noGrp="1"/>
          </p:cNvSpPr>
          <p:nvPr>
            <p:ph type="body" sz="quarter" idx="14"/>
          </p:nvPr>
        </p:nvSpPr>
        <p:spPr/>
        <p:txBody>
          <a:bodyPr/>
          <a:lstStyle/>
          <a:p>
            <a:r>
              <a:rPr lang="fr-FR" dirty="0" smtClean="0"/>
              <a:t>Le logement neuf</a:t>
            </a:r>
            <a:endParaRPr lang="fr-FR" dirty="0"/>
          </a:p>
        </p:txBody>
      </p:sp>
      <p:sp>
        <p:nvSpPr>
          <p:cNvPr id="4" name="Espace réservé du texte 3"/>
          <p:cNvSpPr>
            <a:spLocks noGrp="1"/>
          </p:cNvSpPr>
          <p:nvPr>
            <p:ph type="body" sz="quarter" idx="15"/>
          </p:nvPr>
        </p:nvSpPr>
        <p:spPr/>
        <p:txBody>
          <a:bodyPr/>
          <a:lstStyle/>
          <a:p>
            <a:pPr marL="0" indent="0">
              <a:buNone/>
            </a:pPr>
            <a:r>
              <a:rPr lang="fr-FR" dirty="0" smtClean="0"/>
              <a:t>Le collectif</a:t>
            </a:r>
            <a:endParaRPr lang="fr-FR" dirty="0"/>
          </a:p>
        </p:txBody>
      </p:sp>
      <p:sp>
        <p:nvSpPr>
          <p:cNvPr id="5" name="Espace réservé du texte 4"/>
          <p:cNvSpPr>
            <a:spLocks noGrp="1"/>
          </p:cNvSpPr>
          <p:nvPr>
            <p:ph type="body" sz="quarter" idx="16"/>
          </p:nvPr>
        </p:nvSpPr>
        <p:spPr/>
        <p:txBody>
          <a:bodyPr/>
          <a:lstStyle/>
          <a:p>
            <a:r>
              <a:rPr lang="fr-FR" dirty="0"/>
              <a:t>Source : FFB d’après MTES/</a:t>
            </a:r>
            <a:r>
              <a:rPr lang="en-US" dirty="0"/>
              <a:t>CGDD/SDES</a:t>
            </a:r>
            <a:r>
              <a:rPr lang="fr-FR" dirty="0"/>
              <a:t>, </a:t>
            </a:r>
            <a:r>
              <a:rPr lang="fr-FR" dirty="0" smtClean="0"/>
              <a:t>Sit@del2</a:t>
            </a:r>
            <a:endParaRPr lang="fr-FR" dirty="0"/>
          </a:p>
        </p:txBody>
      </p:sp>
      <p:graphicFrame>
        <p:nvGraphicFramePr>
          <p:cNvPr id="9" name="Espace réservé du graphique 8"/>
          <p:cNvGraphicFramePr>
            <a:graphicFrameLocks noGrp="1"/>
          </p:cNvGraphicFramePr>
          <p:nvPr>
            <p:ph type="chart" sz="quarter" idx="17"/>
            <p:extLst>
              <p:ext uri="{D42A27DB-BD31-4B8C-83A1-F6EECF244321}">
                <p14:modId xmlns:p14="http://schemas.microsoft.com/office/powerpoint/2010/main" val="242727724"/>
              </p:ext>
            </p:extLst>
          </p:nvPr>
        </p:nvGraphicFramePr>
        <p:xfrm>
          <a:off x="2033588" y="1998663"/>
          <a:ext cx="9752012" cy="43354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732086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texte 2"/>
          <p:cNvSpPr>
            <a:spLocks noGrp="1"/>
          </p:cNvSpPr>
          <p:nvPr>
            <p:ph type="body" sz="quarter" idx="14"/>
          </p:nvPr>
        </p:nvSpPr>
        <p:spPr/>
        <p:txBody>
          <a:bodyPr/>
          <a:lstStyle/>
          <a:p>
            <a:r>
              <a:rPr lang="fr-FR" dirty="0" smtClean="0"/>
              <a:t>Le logement neuf</a:t>
            </a:r>
            <a:endParaRPr lang="fr-FR" dirty="0"/>
          </a:p>
        </p:txBody>
      </p:sp>
      <p:sp>
        <p:nvSpPr>
          <p:cNvPr id="4" name="Espace réservé du texte 3"/>
          <p:cNvSpPr>
            <a:spLocks noGrp="1"/>
          </p:cNvSpPr>
          <p:nvPr>
            <p:ph type="body" sz="quarter" idx="15"/>
          </p:nvPr>
        </p:nvSpPr>
        <p:spPr/>
        <p:txBody>
          <a:bodyPr/>
          <a:lstStyle/>
          <a:p>
            <a:pPr marL="0" indent="0">
              <a:buNone/>
            </a:pPr>
            <a:r>
              <a:rPr lang="fr-FR" dirty="0" smtClean="0"/>
              <a:t>Lien entre permis, mises en chantier et production</a:t>
            </a:r>
            <a:endParaRPr lang="fr-FR" dirty="0"/>
          </a:p>
        </p:txBody>
      </p:sp>
      <p:sp>
        <p:nvSpPr>
          <p:cNvPr id="5" name="Espace réservé du texte 4"/>
          <p:cNvSpPr>
            <a:spLocks noGrp="1"/>
          </p:cNvSpPr>
          <p:nvPr>
            <p:ph type="body" sz="quarter" idx="16"/>
          </p:nvPr>
        </p:nvSpPr>
        <p:spPr/>
        <p:txBody>
          <a:bodyPr/>
          <a:lstStyle/>
          <a:p>
            <a:r>
              <a:rPr lang="fr-FR" dirty="0"/>
              <a:t>Source : FFB d’après MTES/</a:t>
            </a:r>
            <a:r>
              <a:rPr lang="en-US" dirty="0"/>
              <a:t>CGDD/SDES</a:t>
            </a:r>
            <a:r>
              <a:rPr lang="fr-FR" dirty="0"/>
              <a:t>, </a:t>
            </a:r>
            <a:r>
              <a:rPr lang="fr-FR" dirty="0" smtClean="0"/>
              <a:t>Sit@del2</a:t>
            </a:r>
            <a:endParaRPr lang="fr-FR" dirty="0"/>
          </a:p>
        </p:txBody>
      </p:sp>
      <p:graphicFrame>
        <p:nvGraphicFramePr>
          <p:cNvPr id="9" name="Espace réservé du graphique 8"/>
          <p:cNvGraphicFramePr>
            <a:graphicFrameLocks noGrp="1"/>
          </p:cNvGraphicFramePr>
          <p:nvPr>
            <p:ph type="chart" sz="quarter" idx="17"/>
            <p:extLst>
              <p:ext uri="{D42A27DB-BD31-4B8C-83A1-F6EECF244321}">
                <p14:modId xmlns:p14="http://schemas.microsoft.com/office/powerpoint/2010/main" val="2580692275"/>
              </p:ext>
            </p:extLst>
          </p:nvPr>
        </p:nvGraphicFramePr>
        <p:xfrm>
          <a:off x="2033588" y="1998663"/>
          <a:ext cx="9752012" cy="43164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036297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texte 2"/>
          <p:cNvSpPr>
            <a:spLocks noGrp="1"/>
          </p:cNvSpPr>
          <p:nvPr>
            <p:ph type="body" sz="quarter" idx="14"/>
          </p:nvPr>
        </p:nvSpPr>
        <p:spPr>
          <a:xfrm>
            <a:off x="2033588" y="592667"/>
            <a:ext cx="9834562" cy="762000"/>
          </a:xfrm>
        </p:spPr>
        <p:txBody>
          <a:bodyPr/>
          <a:lstStyle/>
          <a:p>
            <a:r>
              <a:rPr lang="fr-FR" dirty="0" smtClean="0"/>
              <a:t>Le non résidentiel neuf</a:t>
            </a:r>
            <a:endParaRPr lang="fr-FR" dirty="0"/>
          </a:p>
          <a:p>
            <a:endParaRPr lang="fr-FR" dirty="0"/>
          </a:p>
        </p:txBody>
      </p:sp>
      <p:sp>
        <p:nvSpPr>
          <p:cNvPr id="4" name="Espace réservé du texte 3"/>
          <p:cNvSpPr>
            <a:spLocks noGrp="1"/>
          </p:cNvSpPr>
          <p:nvPr>
            <p:ph type="body" sz="quarter" idx="15"/>
          </p:nvPr>
        </p:nvSpPr>
        <p:spPr/>
        <p:txBody>
          <a:bodyPr/>
          <a:lstStyle/>
          <a:p>
            <a:pPr marL="0" indent="0">
              <a:buNone/>
            </a:pPr>
            <a:r>
              <a:rPr lang="fr-FR" dirty="0" smtClean="0"/>
              <a:t>PIB et flux d’investissement en non résidentiel</a:t>
            </a:r>
            <a:endParaRPr lang="fr-FR" sz="2400" dirty="0"/>
          </a:p>
        </p:txBody>
      </p:sp>
      <p:sp>
        <p:nvSpPr>
          <p:cNvPr id="5" name="Espace réservé du texte 4"/>
          <p:cNvSpPr>
            <a:spLocks noGrp="1"/>
          </p:cNvSpPr>
          <p:nvPr>
            <p:ph type="body" sz="quarter" idx="16"/>
          </p:nvPr>
        </p:nvSpPr>
        <p:spPr/>
        <p:txBody>
          <a:bodyPr/>
          <a:lstStyle/>
          <a:p>
            <a:r>
              <a:rPr lang="fr-FR" dirty="0"/>
              <a:t>Source </a:t>
            </a:r>
            <a:r>
              <a:rPr lang="fr-FR" dirty="0" smtClean="0"/>
              <a:t>: FFB à partir de l’Insee, Comptes de la nation</a:t>
            </a:r>
            <a:endParaRPr lang="fr-FR" dirty="0"/>
          </a:p>
          <a:p>
            <a:endParaRPr lang="fr-FR" dirty="0"/>
          </a:p>
        </p:txBody>
      </p:sp>
      <p:graphicFrame>
        <p:nvGraphicFramePr>
          <p:cNvPr id="9" name="Espace réservé du graphique 8"/>
          <p:cNvGraphicFramePr>
            <a:graphicFrameLocks noGrp="1"/>
          </p:cNvGraphicFramePr>
          <p:nvPr>
            <p:ph type="chart" sz="quarter" idx="17"/>
            <p:extLst>
              <p:ext uri="{D42A27DB-BD31-4B8C-83A1-F6EECF244321}">
                <p14:modId xmlns:p14="http://schemas.microsoft.com/office/powerpoint/2010/main" val="2651586539"/>
              </p:ext>
            </p:extLst>
          </p:nvPr>
        </p:nvGraphicFramePr>
        <p:xfrm>
          <a:off x="2033588" y="1998662"/>
          <a:ext cx="9752012" cy="43259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710928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Couverture présent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10.xml><?xml version="1.0" encoding="utf-8"?>
<a:theme xmlns:a="http://schemas.openxmlformats.org/drawingml/2006/main" name="Modèle 10 corail">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11.xml><?xml version="1.0" encoding="utf-8"?>
<a:theme xmlns:a="http://schemas.openxmlformats.org/drawingml/2006/main" name="Animations diver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1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1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Modèle 2 vert FFB">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Modèle 3 Bleu ciel">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Modèle 4 Bordeau">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Modèle 5 bleu FFB">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6.xml><?xml version="1.0" encoding="utf-8"?>
<a:theme xmlns:a="http://schemas.openxmlformats.org/drawingml/2006/main" name="Modèle 6 jaun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7.xml><?xml version="1.0" encoding="utf-8"?>
<a:theme xmlns:a="http://schemas.openxmlformats.org/drawingml/2006/main" name="Modèle 7 Emeraud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8.xml><?xml version="1.0" encoding="utf-8"?>
<a:theme xmlns:a="http://schemas.openxmlformats.org/drawingml/2006/main" name="Modèle 8 Prun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9.xml><?xml version="1.0" encoding="utf-8"?>
<a:theme xmlns:a="http://schemas.openxmlformats.org/drawingml/2006/main" name="Modèle 9 Vert clai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90ad063-18ad-4023-a8d9-ba1a0d0e66b8">
      <Value>27</Value>
    </TaxCatchAll>
    <Type_x0020_de_x0020_document xmlns="40598c5b-eb8b-44b6-acb4-096b356a2fab" xsi:nil="true"/>
    <e03f3dd452ed4d79aff0ab23e5d8c1b6 xmlns="40598c5b-eb8b-44b6-acb4-096b356a2fab">
      <Terms xmlns="http://schemas.microsoft.com/office/infopath/2007/PartnerControls">
        <TermInfo xmlns="http://schemas.microsoft.com/office/infopath/2007/PartnerControls">
          <TermName xmlns="http://schemas.microsoft.com/office/infopath/2007/PartnerControls">Documents provisoires</TermName>
          <TermId xmlns="http://schemas.microsoft.com/office/infopath/2007/PartnerControls">30b414c5-c73a-4a2f-bfe1-8284126dc5b0</TermId>
        </TermInfo>
      </Terms>
    </e03f3dd452ed4d79aff0ab23e5d8c1b6>
    <SharedWithUsers xmlns="b90ad063-18ad-4023-a8d9-ba1a0d0e66b8">
      <UserInfo>
        <DisplayName>CHAPEAUX Loïc ( FFB DAEFI )</DisplayName>
        <AccountId>18</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0EB64245E8C943AB90D04A548EC969" ma:contentTypeVersion="7" ma:contentTypeDescription="Crée un document." ma:contentTypeScope="" ma:versionID="e91ee18d774fd400e1d0b162c913250f">
  <xsd:schema xmlns:xsd="http://www.w3.org/2001/XMLSchema" xmlns:xs="http://www.w3.org/2001/XMLSchema" xmlns:p="http://schemas.microsoft.com/office/2006/metadata/properties" xmlns:ns2="40598c5b-eb8b-44b6-acb4-096b356a2fab" xmlns:ns3="b90ad063-18ad-4023-a8d9-ba1a0d0e66b8" targetNamespace="http://schemas.microsoft.com/office/2006/metadata/properties" ma:root="true" ma:fieldsID="f44a5fe5fe8c2453098d8436fd77f5d4" ns2:_="" ns3:_="">
    <xsd:import namespace="40598c5b-eb8b-44b6-acb4-096b356a2fab"/>
    <xsd:import namespace="b90ad063-18ad-4023-a8d9-ba1a0d0e66b8"/>
    <xsd:element name="properties">
      <xsd:complexType>
        <xsd:sequence>
          <xsd:element name="documentManagement">
            <xsd:complexType>
              <xsd:all>
                <xsd:element ref="ns2:Type_x0020_de_x0020_document" minOccurs="0"/>
                <xsd:element ref="ns2:e03f3dd452ed4d79aff0ab23e5d8c1b6" minOccurs="0"/>
                <xsd:element ref="ns3:TaxCatchAll"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0598c5b-eb8b-44b6-acb4-096b356a2fab" elementFormDefault="qualified">
    <xsd:import namespace="http://schemas.microsoft.com/office/2006/documentManagement/types"/>
    <xsd:import namespace="http://schemas.microsoft.com/office/infopath/2007/PartnerControls"/>
    <xsd:element name="Type_x0020_de_x0020_document" ma:index="8" nillable="true" ma:displayName="Type de document" ma:format="Dropdown" ma:internalName="Type_x0020_de_x0020_document">
      <xsd:simpleType>
        <xsd:restriction base="dms:Choice">
          <xsd:enumeration value="Word"/>
          <xsd:enumeration value="Powerpoint"/>
          <xsd:enumeration value="Excel"/>
          <xsd:enumeration value="PDF"/>
          <xsd:enumeration value="Autre"/>
        </xsd:restriction>
      </xsd:simpleType>
    </xsd:element>
    <xsd:element name="e03f3dd452ed4d79aff0ab23e5d8c1b6" ma:index="10" ma:taxonomy="true" ma:internalName="e03f3dd452ed4d79aff0ab23e5d8c1b6" ma:taxonomyFieldName="Th_x00e8_mes_x0020_du_x0020_document" ma:displayName="Thèmes du document" ma:readOnly="false" ma:default="1;#SEE|81099eea-3737-4fde-9257-bfa293ae1818" ma:fieldId="{e03f3dd4-52ed-4d79-aff0-ab23e5d8c1b6}" ma:taxonomyMulti="true" ma:sspId="16fb23be-d400-4d26-b240-6ede1ba76c2a" ma:termSetId="c1980e8c-4c88-4cf8-9104-98d37fd01eb3"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90ad063-18ad-4023-a8d9-ba1a0d0e66b8" elementFormDefault="qualified">
    <xsd:import namespace="http://schemas.microsoft.com/office/2006/documentManagement/types"/>
    <xsd:import namespace="http://schemas.microsoft.com/office/infopath/2007/PartnerControls"/>
    <xsd:element name="TaxCatchAll" ma:index="11" nillable="true" ma:displayName="Taxonomy Catch All Column" ma:hidden="true" ma:list="{09cd5039-f872-497a-b846-607916489662}" ma:internalName="TaxCatchAll" ma:showField="CatchAllData" ma:web="b90ad063-18ad-4023-a8d9-ba1a0d0e66b8">
      <xsd:complexType>
        <xsd:complexContent>
          <xsd:extension base="dms:MultiChoiceLookup">
            <xsd:sequence>
              <xsd:element name="Value" type="dms:Lookup" maxOccurs="unbounded" minOccurs="0" nillable="true"/>
            </xsd:sequence>
          </xsd:extension>
        </xsd:complexContent>
      </xsd:complexType>
    </xsd:element>
    <xsd:element name="SharedWithUsers" ma:index="12" nillable="true" ma:displayName="Partagé avec"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360FEA7-6642-420E-9F1D-C11D9FF05808}">
  <ds:schemaRefs>
    <ds:schemaRef ds:uri="http://purl.org/dc/dcmitype/"/>
    <ds:schemaRef ds:uri="http://schemas.microsoft.com/office/infopath/2007/PartnerControls"/>
    <ds:schemaRef ds:uri="http://schemas.microsoft.com/office/2006/metadata/properties"/>
    <ds:schemaRef ds:uri="http://schemas.microsoft.com/office/2006/documentManagement/types"/>
    <ds:schemaRef ds:uri="http://purl.org/dc/elements/1.1/"/>
    <ds:schemaRef ds:uri="http://purl.org/dc/terms/"/>
    <ds:schemaRef ds:uri="http://schemas.openxmlformats.org/package/2006/metadata/core-properties"/>
    <ds:schemaRef ds:uri="b90ad063-18ad-4023-a8d9-ba1a0d0e66b8"/>
    <ds:schemaRef ds:uri="40598c5b-eb8b-44b6-acb4-096b356a2fab"/>
    <ds:schemaRef ds:uri="http://www.w3.org/XML/1998/namespace"/>
  </ds:schemaRefs>
</ds:datastoreItem>
</file>

<file path=customXml/itemProps2.xml><?xml version="1.0" encoding="utf-8"?>
<ds:datastoreItem xmlns:ds="http://schemas.openxmlformats.org/officeDocument/2006/customXml" ds:itemID="{DEDBC243-3AD8-442C-A47C-71C8C2885EF2}">
  <ds:schemaRefs>
    <ds:schemaRef ds:uri="http://schemas.microsoft.com/sharepoint/v3/contenttype/forms"/>
  </ds:schemaRefs>
</ds:datastoreItem>
</file>

<file path=customXml/itemProps3.xml><?xml version="1.0" encoding="utf-8"?>
<ds:datastoreItem xmlns:ds="http://schemas.openxmlformats.org/officeDocument/2006/customXml" ds:itemID="{B8310855-849A-41AA-AB7D-A318B74BF5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0598c5b-eb8b-44b6-acb4-096b356a2fab"/>
    <ds:schemaRef ds:uri="b90ad063-18ad-4023-a8d9-ba1a0d0e66b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4348</TotalTime>
  <Words>1597</Words>
  <Application>Microsoft Office PowerPoint</Application>
  <PresentationFormat>Personnalisé</PresentationFormat>
  <Paragraphs>161</Paragraphs>
  <Slides>20</Slides>
  <Notes>17</Notes>
  <HiddenSlides>0</HiddenSlides>
  <MMClips>0</MMClips>
  <ScaleCrop>false</ScaleCrop>
  <HeadingPairs>
    <vt:vector size="4" baseType="variant">
      <vt:variant>
        <vt:lpstr>Thème</vt:lpstr>
      </vt:variant>
      <vt:variant>
        <vt:i4>11</vt:i4>
      </vt:variant>
      <vt:variant>
        <vt:lpstr>Titres des diapositives</vt:lpstr>
      </vt:variant>
      <vt:variant>
        <vt:i4>20</vt:i4>
      </vt:variant>
    </vt:vector>
  </HeadingPairs>
  <TitlesOfParts>
    <vt:vector size="31" baseType="lpstr">
      <vt:lpstr>Couverture présentation</vt:lpstr>
      <vt:lpstr>Modèle 2 vert FFB</vt:lpstr>
      <vt:lpstr>Modèle 3 Bleu ciel</vt:lpstr>
      <vt:lpstr>Modèle 4 Bordeau</vt:lpstr>
      <vt:lpstr>Modèle 5 bleu FFB</vt:lpstr>
      <vt:lpstr>Modèle 6 jaune</vt:lpstr>
      <vt:lpstr>Modèle 7 Emeraude</vt:lpstr>
      <vt:lpstr>Modèle 8 Prune</vt:lpstr>
      <vt:lpstr>Modèle 9 Vert clair</vt:lpstr>
      <vt:lpstr>Modèle 10 corail</vt:lpstr>
      <vt:lpstr>Animations divers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Compléments</vt:lpstr>
      <vt:lpstr>Présentation PowerPoint</vt:lpstr>
      <vt:lpstr>Présentation PowerPoint</vt:lpstr>
      <vt:lpstr>Présentation PowerPoint</vt:lpstr>
    </vt:vector>
  </TitlesOfParts>
  <Company>Fédération Française du Bâtiment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CUCHEVAL Anaïk ( FFB Editions Presse et communication )</dc:creator>
  <cp:keywords>2019</cp:keywords>
  <cp:lastModifiedBy>Aurelia De Courtois</cp:lastModifiedBy>
  <cp:revision>1231</cp:revision>
  <cp:lastPrinted>2019-10-22T14:05:21Z</cp:lastPrinted>
  <dcterms:created xsi:type="dcterms:W3CDTF">2019-03-07T11:23:13Z</dcterms:created>
  <dcterms:modified xsi:type="dcterms:W3CDTF">2019-12-13T09:51:46Z</dcterms:modified>
  <cp:category>Conférences presse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0x010100FC0EB64245E8C943AB90D04A548EC969</vt:lpwstr>
  </property>
  <property fmtid="{D5CDD505-2E9C-101B-9397-08002B2CF9AE}" pid="3" name="Thèmes du document">
    <vt:lpwstr>27;#Documents provisoires|30b414c5-c73a-4a2f-bfe1-8284126dc5b0</vt:lpwstr>
  </property>
</Properties>
</file>